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presProps" Target="presProps.xml"/>
  <Relationship Id="rId69" Type="http://schemas.openxmlformats.org/officeDocument/2006/relationships/viewProps" Target="viewProps.xml"/>
  <Relationship Id="rId7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30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9:1-6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ysN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ma moorta waangki baalap Elijah kwadja-djinang, kidji yalga warma moorta waangki Warda-Marridjiny koorakang kwadja-korl-koorl ngandabatak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od waangki, “Ngany kardjat John-ang kaat. Yalga ngiyan nidja mammarap ngany dwangka nidja-nidja noolongang?” Ngarl baal koordook Jesus-any djinango.Jesus yanga mereny 5,000 moortal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-ang ngooldjara korl-koorl kidji baalap warranga Jesus-any moodlooka baalap kwadja-don. Jesus dandjo-barrang baalapany baalyel. Baalap wandja warma moortaman kidji baalap koorl karlamaya kol Bethsaid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la moorta dwangka alidja, ngarl baalap yoowal-koorl Jesus koorl-djinanginy. Baal baalapany yanganan, baalapany warranganiny Boodjerang Boolanga-Yira Djelyibiny, kidji minditj moorta barra-barrin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ngangk ngardakiny, Jesus-ang maar-djen-koodjal ngooldjara, baalap yoowal-koorl kidji waangki, “Waangki-wort-koorl moortany ngarl baalap kayar-koorl karlamayara wer maya-mayara boodjeral kidji korl-djinang djaatja ka mereny kidji korl-djinang maya-mayara ngwoorndo narla nidja woodjang boodjer.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Jesus waangki baalapany, “Noonooka, noonookaal yanga baalapany noolong ngarno.”Baalap waangki, “Ngala arda barrang maar-keny mooloora mereny-ang wer koodjal djildjita. Noonook koordook ngalany koorlo kidji bangal-barrang djaatj wer mereny yango nidja-nidja moortaman, wa?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,000 mammarapa alidja. Jesus waangki baalang ngooldjarany, “Warranga moortaman nyinyo, 50 moorta dandjo-nyinyiny.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olonga ngooldjara don nidja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maar-barrang maar-keny mooloora merenyang wer koodjal djildjita. Baal yira-djinang, yanganan Boolanga-Yira, djakan baalapany, kidji baal yanga ngooldjarany mereny ka djildjita ngarl baalap kayar yanga moodlooka moortakak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ortaman ngarn kidji moorart-abiny, kidji ngooldjara djabban maar-djen-koodjal koodaka merenyang wer djildjitang natj moorta yoowart ngarn.Jesus waangki-djinang Peter-any, “Ngiyan Ngany?”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-koorl baalang ngooldjara-kambarn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ny kedela, Jesus kwadja-doombart, Boolanga-Yirakany waangkiny, kidji baalang ngooldjara koorl baalak. Jesus waangki-djinang baalapany, “Ngatj moortaman waangkiny? Ngiyan ngany?”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ap yalman-waangki, “Mo moorta waangki ‘John Kakaloorni’. Warma moorta waangki, ‘Elijah’ kidji yalga warma moorta waangki, ‘Keny Warda-Marradjiny koorakang kwadja korl-koorl ngandabakak’.”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alga noonooka,” Jesus waangki. “Ngiyan noonooka waangki ngany nyiny?”Peter yalman-waangki, “Noonook Keny Boolanga-Yira Waangki-Koorl.”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Jesus waangki baalapany baalap yoowart djarnyak warranga warma moorta.Jesus warranga ngooldjarany baalang wanniny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kardjir warranga baalapany, “Mammarapang Nop djarnyak bakkan. Moorta warda-kadak wer birdiyara Maya-maya-Kooranyikang wer Mammarapa-Warrinyang, mandang baalapang boorda wort-korang baalany. Baalap boorda dargang baalany. Yalga ngolonga mo kedela, baal boorda-yiraba-yan ngandabatak.”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Jesus warranga baalapany mandang, “Bayinya keny moort koordook kambarno nganyany, baal djarnyak dwangka-anbangbat baalaal, baal djarnyak yira-bilang baalang boorn-yambo yennar kedela kidji kambarn nganyan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yinya moort koordook barrango baalang ngandabat, baal boorda anbangbat baalang ngandabat, yalga moort ngiyan anbangbat baalang ngandabat narla nganyang, baal boorda barrang baalang ngandaba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yinya moort barrang moodlooka Boodjeral yalga anbangbat baalang ngandabat, baal yoowart barrang keny noolong, wa? Yoowart!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yinya moort karnya nganyang kidji nganyang warrinya, karro Mammarapang Nop boorda karnya baalang nginda baal korl-koorl, moorditj wer bandjatiny; bandjatiny Maamanang birrikon-mokiny wer djin-djina kooranyi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y warranga noonookany, keny-keny moorta noonooka-kardakor, baalap yoowart boorda wanni koridjat baalap djinang kedela Boodjerang Boolanga-Yira Djelyibiny.”Jesus-ang yarlin bandjatiny-biny kardal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dandjo-mira baalang maar-djen-koodjal ngooldjara-kambarna kidji yanga baalapany mardayin wer moorditj bandak-yekano mandang djenaka-wara kidji barra-barro minditj moort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ar-koodjal kedela ngolonga Jesus kwadja-waangki nidja-nidja noolonga, Jesus barrang Peter, John wer James baalyel kidji yira-koorl kard waangko Boolanga-Yirayel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nidjinbar Jesus waangkiny, baalang moolyimarri warlak-yidja, kidji baalang bwoka dalbada-biny wer bandjatiny-biny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lak-yilak, koodjal mammarapa koorl kidji waangki Jesus - Moses wer Elijah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oodjal koorl bandjatiny Boolanga-Yirakang dalbada-djil kidji koodjal waangki Jesus warang baal kayida boorda nganitj moodlooka Boolanga-Yira koordook nginda Jesus boorda dargang-yan Jerusalem-al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ter wer warma ngooldjara kwadji bidjara ngwoorndiny; yalga baalap yikkan kidji baalap djinang Jesus, bandjatiny dalbada-djil, kidji koodjal mammarapa yaakiny baalyel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oodjal mammarapa malyak wort-koorliny Jesus. Peter waangki, “Birdiyar, kwabba-djil ngalang yaakiny nidja! Ngala boorda warn mo maya-mayara, noonookang, Moses-ang kidji Elijah-ang.” Peter yoowart bando kaaditj noolonga baal kwadja-waangkiny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imarn baal kwadja-waangkiny, koondart yoowal-koorl kidji balaritj baalapany, kidji ngooldjara wayarn-biny narla koondart yira-koorl baalapany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ay waangki yoowal-koorl koondartal, “Nidja nganyang Nop, keny nganya waangki-koorl. Dwangka baalany!”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waangkiny nganitj, Jesus doombart yaaka. Ngooldjara yoowart kayar-waangki narla moodlooka edjeniny. Ngolanga, baalap yoowart warranga moortany noolongang baalap kwadja-djinang.Jesus barra-barra koorlang djenak-wara kadak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ning kedela, Jesus wer mo ngooldjara ngarda-koorl kard kidji boola moorta yoowal-koorl Jesu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Jesus waangki-koorl baalapany warrango moorta Boodjerang Boolanga-Yira Djelyibiny, kidji moorta minditj barra-barro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la moorta kardakor, keny mammarap mira, “Birdiyar! Ngany koort-koort noonany, miyalitj nidja nganyang nop, nganyang keny nop!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jenak-wara yilak baladjan baalany kidji waangki-djan kidji ngarda-kwarditj baalany nanyariny, ngarl baal djaa-narridja. Djenak-wara kalyakool bakkan baalany kidji yoowart wort-koorl baalany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y koort-koort noonang ngooldjara waangki-koorlo djenak-wara wort-koorlo yalga baalap yoowart kayar-don alidja. Baal yoowart boorda wort-koorl.”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, “Noonooka moortaman nyiny mingitj wer koort-karni-birt! Yarn kwodjang ngany djarnyak naan-yaaka noonooka-yel? Yarn kwodjang ngany djarnyak djinang noonookang war?” Karro Jesus waangki mammarap, “Barrang noonang nop nganyak.”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imarn koorlang yoowal-koorl, djenak-wara ngarda-kwarda baalany boodjeral, nanyariny. Jesus waangki-mardayin djenak-wara wandjo. Jesus barra-barra koorlang kidji korl-yanga baalany baalang maamanak.Jesus karro waangki baalang wanniny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ortaman kwadja-kardi nginda baalap djinang Boolanga-Yirakang moorditj mardayin. Alimarn moorta kwadja-wandaniny moodlookang Jesus kwadja-doniny, Jesus waangki baalang ngooldjara,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owart dwangka-anbangbat noolonga ngany boorda-waangki noonookany! Mammarapang Nop boorda-yanga-yan mammarapakang maara-bwora wer balapang mardayin.”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ngooldjara yoowart kaaditj natj Jesus waangki.Karni balaritj-yan baalap-yen ngarl baalap yoowart djinang karni. Baalap wayarn ngakako Jesus ngatti waangkinyang.Ngiyan moort nyiny moorditj-ngatti?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ooldjara malyak waangki-waangki baalapaal kardakor. “Natj keny ngalang nyiny moorditj-ngatti?”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kaaditj baalapang kaaditjiny, ngarl baal barrang koorlang kidji baal warranga koorlangany yaako baalap-booram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koryat, Jesus waangki baalapany, “Yoowart kanga keny noolong noonookal djoorootal noonooka boorda-marridja: yoowart boorn-yaniny, yoowart kooda koort-koortiny, yoowart boya kidji yoowart warma bwoka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waangki baalapany, “Moort yanganan nidja koorlangany nganyang kolal, kardjir yanganan nganyany; kidji moort yanganan nganyany, kardjir yanganan keny ngiyan waangki-koorl nganyany. Ngarl nyit-ngatti moort noonookany kardakor, baal moordit-ngatti nadjang noonooka mandang.”Moort yoowart ngalany bakadjiny, baal yaaka baalyel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waangki, “Birdiyar, ngala djinang mammarap wort-waangki-koorl djenaka-wara noonang kolal, kidji ngala warranga baalany nganitjo, narla baal yoowart keny ngalang.”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owart warranga baalany nganitjo!” Jesus waangki John wer warma ngooldjara, “Bayinya baal yoowart bakadjiny noonookany, baal yaaka noonooka-yel.”Karlamaya Samaria-kang yoowart yanganan Jesus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dala kwadja yoowal-koorliny nginda Jesus boorda yira-barrang-yan Boolanga-Yirakang Boodjerak. Jesus kaatidj noolonga baal djarnyak don kidji baal malyak koorliny baalang djoorootal Jerusalem-ak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-koorl moorta baal kwadjat, baalang moorta yana-waangki, karlamayal Samaria-kang kakataro moodlooka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moorta karlamayang, baalap yoowart koordook baalany naan-yaakiny narla baalap kayar-djinang Jesus kwadja-koorliny baalang djoorootal Jerusalem-ak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ngooldjara, James wer John, djinang nidja noolong, baalap waangki, “Birdiyar, noonook koordook ngalany ngarda-miro karla Boolanga-Yirakang Boodjeral kidji dargang baalapany?”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korang kidji djaat baalapany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Jesus wer baalang ngooldjara, baalap koorl warmap.Moorta ngiyan korl-korang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imarn baalap koorl baalapang djoorootal, keny mammarap waangki Jesus, “Ngany boorda-kambarn noonany kooramba noonook koorl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yinya moorta ngakaka noonookany, naan-yaaka alidja maya-maya-bwora kedalak noonooka wort-koorl karlamaya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 baalany, “Mokinya kadak karrab, kidji djerta kadak djertamaya, yalga Mammarapang Nop yoowart kadak kenyap ngwoorndo kidji bidjar.”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 warma mammarapany, “Kambarn nganyany!” Yalga mammarap waangki, “Birdiyar, koryat korl-koorl-oola nganyany kidji dambarritj nganyang maaman.”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, “Noyitja moorta kayar-dambarritj baalapang noyitj moorta. Noonook yoowal-koorl kidji warranga Boodjerang Boolanga-Yira Djelyibiny.”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ma mammarap waangki, “Birdiyar, ngany boorda kambarn noonany; yalga koryat koorl-oola nganyany kidji waangki nganyang ngoongoolong.”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 baalany, “Mammarap malyakiny biyano boodjer yalga karro baal korl-miyalitj, baal yoowart kwabba kinyak Boodjerang Boolanga-Yira Djelyibiny.”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yiny moorta yoowart koordook noonooka, wort-koorl alidja karlamaya kidji yoorang-yoorang dalba noonookang djena-yen, ngambing-mokiny baalapak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-ang ngooldjara koorl mandang karlamayara, Warda-Kwabba warranginy kidji moorta minditj barra-barriny kooramba.Djelyib Herod yowir-biny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Herod nyiny Djelyib Galilee-kang, baal dwangka mandang noolonga natja kwadja-edjena. Baal yowir-djil-biny narla moorta kwadja-waangkiny, ‘John Kakaloorniny kwadja korl-koorl ngandabatak’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2026-07-27T12:52:22Z</dcterms:created>
  <dcterms:modified xsi:type="dcterms:W3CDTF">2026-07-27T12:52:22Z</dcterms:modified>
  <dc:title>Bible.com.au: Luke 9:1-62 (nysNTPO)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