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presProps" Target="presProps.xml"/>
  <Relationship Id="rId63" Type="http://schemas.openxmlformats.org/officeDocument/2006/relationships/viewProps" Target="viewProps.xml"/>
  <Relationship Id="rId6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8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keny-keny kwolaka djabalar kwabba boodjeral; kwolaka malatj kidji yanga boola-ngatti kwolaka, boola-boola kwolaka.” Kidji Jesus nganitj baalang bardip, waangkiny, “Karro ni, bayinya noonooka dwangka-kadak!”Karni Jesus-ang bardipakang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-ang ngooldjara waangki-djinang baalany, “Natj karni bardipang?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Ngany kwadja yanga noonookany kaaditjiny kobinakang Boodjerang Boolanga-Yira Djelyibiny, yalga warma moorta dwangka karni bardial, ngarl baalap miyalitj-pa, yalga yoowart djinang, kidji baalap dwangka-pa, yalga yoowart kaaditj.”Jesus warranga karni bardipang kwolakang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idja karni bardip-bwora. Kwolaka Boolanga-Yirakang Warriny-mokin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olaka djoorootal djabalariny moorta-mokiny: baal dwangka Warriny yalga ngolanga, Djenak koorl kidji baal wort-barrang karni baalapang koort-yen. Djenak nganitj baalapany djinang-karniny kidji baal nganitj baalapany barrang-ngandabat-y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olaka boya-boodjeral djabalariny moorta-mokiny: baalap dwangka karni, kidji djoorab maar-barrang karni. Yalga karni yoowart mordak-koorl baalap-bwora; baalap maar-barrang karni arda djikang yalga nginda kedela djoniny-karrinyang koorl, baalap wort-djabal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olaka mornitja kardakor djabalariny moorta-mokiny: baalap dwangka, yalga ngwidam noolonga yoowal-koorl ka boola boya ka noolonga baalap koort-djinang. Nidja-nidja noolonga wort-koorna kwolaka ngarl djildji yoowart boorda-malatj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olaka kwabba boodjeral djabalariny moorta-mokiny: baalap dwangka Warriny kidji maar-barrang karni baalang koorta-bwora, kwabba wer doorgool koorta, kidji baalap mardayin-biny kidji yidja djildji.”Karla-maat ballaridjiny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owart moort dookoon karla-maat kidji ballaridja binari. Baal yoowart yidja karla-maat kooda-ngarda ka maya-ngwoorndiny-ngarda. Yoowart, baal yira-yidja karla-maat ngarl moorta kayar-djinang binari karlang bayinya baalap koorl maya-maya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dlooka moorta ballaridja boorda barrang-djinang-yan kidji noolonga moorta dengkoor boorda barrang-yan binari-bwor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kaman Jesus kambarnin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rro noonooka yoowart djarnyak wallar noolongakang noonooka dwangka; narla moorta noolong-kadak, baalap boorda-yanga-yan noolonga-ngatti, yalga moorta yoowart noolong-kadak, baalapang nyit noolonga baalap kaaditj baalap kadak, moodlooka boorda-wort-barrang-yan.”Jesus-ang ngaangk wer ngooniy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-ang ngaangk wer baalang ngooniya koorl baalak, yalga baalap yoowart kayar-kalyara narla boola-boola moort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ma moort warranga Jesus-any, “Noonang ngaangk wer ngooniya bandak-yaakiny. Baalap koordook djiningo noonany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rranga baalapany, “Nganyang ngaangk wer ngooniya, baalap moorta ngiyan dwangka Boolanga-Yirakang Warriny kidji don baal.”Jesus nakalitj balarany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kedela, Jesus wer baalang ngooldjara bwora-koorl wandaberi. Jesus waangki baalapany, “Ngala yambo-koorl-oola warma boongal malakang.” Ngarl baalap malyak koorliny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marn baalap koorl, Jesus ngwoornda kidji bidjar. Yeyi yirakal, balarany nooyang mala-yambo.Kepa kwadjin wandaberi moorartiny kidji mandang baalapang boordak mordakanin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oldjara koorl Jesus-any kidji yikkan baalany. “Birdiyar! Birdiyar! Ngala boorda wanni!”Jesus djerramin kidji waangki balarany wer ngayanga. Baalap nganitj kidji moodlooka nakal-bin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 ngooldjarakany, “Windji noonookang koort-karni?” Yalga baalap kai-kai wer wayarn, kidji dandjo-waangki, “Ngiyan nidja mammarap? Baal waangki balarany wer ngayanga kidji baalap don natj baal waangki!”Jesus barra-barra mammarap djenaka-wara-kadak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r baalang ngooldjara koorl wandaberikal boodjerak Gerasa-kang, yambo Mala Galile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marn Jesus kana walbaral, mammarap karlamayayen kalayara baalany. Boola djenaka-wara wining baal-bwora. Boola biroka, nidja mammarap koorl bwoka-birt kidji yoowart naan-yaaka maya-mayal, yalga baal naan-yaaka karraba-bwora noyitja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onga, Jesus koorl mandang bangka boodjerang, Warda-Kwabba warranginy, warda Boodjerang Boolanga-Yirang Djelyibiny. Maar-djen-koodjal ngooldjara-kambarn koorl baalyel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baal djinang Jesus-any, baal waangki-djan, ngarda-kwarda baalaal Jesus-ang djenakal, kidji waangki-djan, “Jesus, Boolanga-Yirakang Nop! Natj noonook koordook nganyang? Ngany koort-koort noonany, yoowart djin-bama nganyany!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aangki nidja narla Jesus kwadja-warranga djenaka-wara, ‘Bandak-koorl baalany!’ Djenaka-wara kalyakool yardjang baalany. Moorta wangarn baalany kidja yadarn baalang djena wer maara madjikal, yalga baal kayar-djakan madji kidji djenaka-wara bandak-yekan baalany kwangkanak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-djinang baal, “Natj noonang kol?”“Nganyang kol ‘Boola’,” baal waangki, “Narla boola djenaka-wara wining ngany-bwora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dang djenaka-wara koort-koort Jesus-any yoowart waangki-koorl baalapany mayart karrab-bwor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rdak alidjap, boola dwordoka ngarniny kardal. Ngarl djenaka-wara koort-koort Jesus, ‘Waangki-koorl ngalany dwordoka-bwora!’ Kidji Jesus waangki-koorl baalapan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bandak-koorl mammarapany kidji baalap koorl dwordoka-bwora. Mandang dwordoka djakoorl dandjo-dandjo kowa-ngarda mala-bwora kidji baalap mordaka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dwordoka-yel kwadja-yakiny, baalap djinang natj edjena, ngarl baalap wort-koorl maya-mayakak wer karlamayakak boodjeral kidji baalap warranga war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bandak-koorl djinanginy natj kwadja edjeniny. Baalap yoowal-koorl Jesus-any kidji baalap djinang mammarapany. Mandang djenaka-wara kwadja-wort-koorl. Baal nyiny Jesus-ang djena-boordak, baalang bwoka wandanginy kidji doorkool baalang kaat-bwora. Ngarl mandang baalapang wayar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ngiyan djinang natj edjena, baalap warranga mandang warma moortany yarn Jesus kwadja-barra-barra mammarapany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moortaman alidjap ngakaka Jesus wort-koorlo narla baalap wayarn-djin. Ngarl Jesus koorl wandaberi-bwora kidji wort-koor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kardjir yoka ngiyan Jesus kwadja-barra-barra baalapang djenaka-wara wer menditj. Mary (kol Magdalene) – Jesus kwadja-yekan maar-koodjal djenaka-wara baal-bandak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 ngiyan kwadja-barra-barra-yan boola djenaka-warang, baal koort-koort Jesus-any, “Ngany koordook koorlo noonook-yel.” Yalga Jesus waangki-wort-koorl baalany, waangkiny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orl-koorl noonang maya-maya kidji warranga moorta natj Boolanga-Yira kwadja-don noonang.” Mammarap yambo-koorl karlamaya, waangkiny natj Jesus kwadja-don baalang.Jesus barra-barra koodjal yoka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korl-koorl warma boongal malakang, moorta djoorab-biny baalany djinanginy, narla moortaman kwadja-kwidiny baalany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mammarap kol Jairus baal koorl; baal birdiyar Maya-maya Kalyarakang. Baal ngarda-djabalar Jesus-ang djenal kidji koort-koort Jesus-any yoowal-koorlo baalang maya-maya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baalang keny kowart kwadja-wanniny. Baal maar-djen-koodjal biroka-kadak.Jesus yana djoorootal kidji boola moorta kambarn baalan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yok yana baalapany kardakor. Baal minditj-wara kidji baal kwadja-ngobiny maar-djen-koodjal biroka. Baal kwadja-banitj mandang baalang boya malkang, yalga yoowart keny kayar-barra-barra baalan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yana moorta kardakor Jesus-ngolanga kidji baal baka ngardanga baalang bwokang. Baalang ngobiny yilak-yilak nganitj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-djinang, “Ngiyan baka nganyany?” Mandang baalap waangki, “Yoowart ngany.” Yalga Peter waangki, “Birdiyar, moortaman noonany kamo-kooliny kidji noonany bilanginy.”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waangki, “Keny moort baka nganyany, narla ngany kaaditj nginda mardayin bandak-koorl nganyang.”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k djinang natj Jesus kaaditj baal kwadja-baka baalany, ngarl baal yoowal-koorl koorgonginy kidji baal ngarda-djabalar Jesus-ang djenakal. Moortaman booram baal warranga Jesus nadjil baal kwadja-baka baalany kidji yarn baal kwadja-barra-barra-yan winidjinb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 Joanna, Chuza-kang koort-maat, birdiyar Herod-ang maya-maya; wer Susanna, wer boola warma yoka. Baalap yanga baalapang boya Jesus-ak wer baalang ngooldjara, baalapany maar-yanginy.Bardip mammarapang kwolaka niraniny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ny, “Nganyang kowart, noonang koort-karni warn noonany koortamayara-kwabba. Koorl nakalal.”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marn Jesus waangkiny, moort yana-waangki yoowal-koorl birdiyarang maya-maya-yen. Baal waangki Jairus-any, “Noonang kowart wanni. Nganitj Birdiyar karradjaliny yeyi.”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dwangka baalany kidji waangki Jairus-any, “Yoowart mayirak, arda djinang-karni, kidji baal boorda-barra-barra-yan.”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koorl maya-maya, baal warranga moortaman yoowart koorlo maya-maya-bwora baalyel, arda Peter, John wer James, wer maaman wer ngaangk koorlangang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kwadja-wal-waliny kidji mayirakiny koorlangang. Jesus waangki, “Yoowart wal-waliny! Koorlang yoowart noyitj, baal arda ngwoorndiny!”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yidjan Jesus-any, narla baalap kaaditj baal kwadja-noyitj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barrang baalang maar kidji mira, “Yiraba, koorlang!”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ng ngandabat korl-koorl, kidji baal yilak-yilak yaaka, kidji Jesus warranga baalapany yango baalany mereny wer djaatj ngarnak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ng maaman wer ngaangk kwadja-kardi, yalga Jesus waangki koodjalany, koodjal yoowart djarnyak warranga moortakany natj edjena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la Moorta koorl Jesus-ak mandang karlamayayen. Nginda baalap dandjo-dandjo koorl, Jesus warranga baalapany nidja bardip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ny kedela, mammarap bandak-koorl, kwolaka niraniny. Baal niran kwolaka boodjer-bwora, yalga keny-keny kwolaka djabalar djoorootal. Moorta kana kwolaka kidji djerta ngarn baalapan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-keny kwolaka djabalar boya-boodjeral. Kwolaka malatj, yalga dilbika yindjaran-biny narla yoowart kepa boodjer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-keny kwolaka djabalar mornitja-kardakor. Mornitja wer kwolaka dandjo-malatj kidji mornitja dargang kwabba kwolakan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2026-06-06T06:30:45Z</dcterms:created>
  <dcterms:modified xsi:type="dcterms:W3CDTF">2026-06-06T06:30:45Z</dcterms:modified>
  <dc:title>Bible.com.au: Luke 8:1-56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