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presProps" Target="presProps.xml"/>
  <Relationship Id="rId57" Type="http://schemas.openxmlformats.org/officeDocument/2006/relationships/viewProps" Target="viewProps.xml"/>
  <Relationship Id="rId5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436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 7:1-5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ysN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y kardjir mammarap birdiyar-boorong. Baal yira-yaaka nganyang yalga boola mammarapa-bakadjiny ngarda-nyiny nganyany. Ngany warranga nidja mammarap, ‘Wort-koorl!’ kidji baal koorl. Ngany warranga alidja mammarap, ‘Yoowal-koorl!’ kidji baal yoowal-koorl. Kidji ngany warranga nganyang yakin, ‘Don nidja!’ Kidji baal don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dwangka nidja kidji baal kai-kai. Boola moorta kambarn Jesus. Baal korang kidji waangki, “Ngany warranga noonook, ngany yoowart djinang koort-karni nidja mammarap-djin, yoowart Israel-al, yoowart!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orta yana-waangki korl-koorl birdiyarang maya-maya kidji baalap djinang baalang yakin barra-barra-yan.Jesus yanga ngandabat yenangang nopak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yida ngolanga, Jesus koorl karlamaya, Nain. Baalang ngooldjara wer boola warma moorta kambarn baalan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yi baal koorl bida karlamayang. Moorta boola bandak-koorliny. Baal wal-waliny kidji noyitj mammarap kanginy, arda nop yokang. Baal yenang. Boola moorta karlamayang yana baalyel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djinang yok. Baal koort-wara-djil kidji waangki baalany, “Yoowart wal-wal.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o Jesus boordak-yana kidji baal baka noyitj mammarapang maya-ngwoorndiny. Mammarapa baalany kanginy, baalap nganitj. Jesus waangki, “Koolambidi! Yiraba, ngany warranga noonany!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yitj mammarap yira-nyiny kidji malyak waangkiny, kidji Jesus korl-yanga nop baalang ngaangkak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ap mandang wayarn-djil kidji yanganan Boolanga-Yira. Baalap waangki, “Keny moorditj Warda-Marridjiny kardakor-koorl ngalany! Boolanga-Yira kwadja-yoowal-koorl barrangak-ngandabat ngalany!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dja warda Jesus-ang kooramba-koorl alidja boodjeral wer boola boordak boodjera.Moorta yana-waangki yoowal-koorl John-yen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barra-barra birdiyarang Rome-ang yaki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inda John-ang ngooldjara-kambarn warranga baalany nidja-nidja noolonga, baal mira koodjal baalapang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dji waangki-koorl koodjal Birdiyarak, waangki-djinanginy, “Noonook alidja Keny Mammarap, Keny yoowal-koorliny. Ka ngala djarnyak nganayaka warma mammarap?”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oodjal Jesus koorl, kidji koodjal waangki, “John-Kakaloorniny waangki-koorl ngalany, waangki-djinanginy bayinya noonook alidja Keny Mammarap. John waangki alidja baal yoowal-koorliny. Ka ngala djarnyak nganayaka warma mammarap?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dja kedela, Jesus kwadja-barra-barra boola moorta baalapang minditji, morba-wara wer djenaka-wara, kidji yanga miyaliny boola miyal-birt moortakak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angki John-ang ngooldjarany, “Korl-koorl John-ak kidji warranga baalany nidja-nidja noolonga noonooka kwadja-djinang wer dwangka. Miyal-birt moorta kayar djinang, maat-wara moorta kayar-yana, moorta morba-wara-boorong barnan-biny, dwangka-birt moorta kayar dwangka, noyitj moorta yiraba-yan ngandabatal, Warda-Kwabba warranga-yan winyan moortakak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olanga-Yira boorda yanga-kwabba moortany, bayinya baalap yoowart wandja nganyang karni.”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olanga John-ang ngooldjara wort-koorl, Jesus kwadjin waangkiny baalang moortaman-ak, “Nginda noonooka bandak-koorl John-ak kwangkanal, natj noonooka koordook djinango? Djilbar ngaliny marral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tj noonooka koorl djinango? Mammarap bwoka kwabbalitj wandanginy? Moorta boya boola-kadak, bwoka kwabbalitj wandanginy, noonooka arda djinang baalapany moorditj maya-maya-bwora!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oonooka warranga nganyany, natj noonooka bandak-koorl djinango? Warda-Marridjiny? Kaya, karnayal, yalga noonooka djinang noolong moorditj-ngatti, yoowart arda Warda-Marridjiny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la Boordakiny-Kooranyi waangki nidja mammarapang, John, ‘Boolanga-Yira waangki, “Ngany boorda-waangki-koorl nganyang moort yana-waangki noonook-kwadjat, noonang djooroot barnaniny.” ’ 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olanga Jesus nganitj noolonga nidja-nidja waangkiny moortakak, baal koorl Capernau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angki, “Ngany warranga noonookany, John moorditj-ngatti mammarap nadjang moortaman, moorta kwadja-wining kwidjang wer moorta wining nidja kedela. Yalga nyitanga moort Boodjeral Boolanga-Yira Djelyibiny, baal moorditj-ngatti nadjang John.”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ortaman dwangka John; mammarapa boya-barranginy kadjir dwangka Boolanga-Yirakang karni, kidji baalap koorl John-any narla baal kayar kakaloorni baalapany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Pharisee-ya wer Mammarapa-Warrinyang, baalap wort-korang. Baalap yoowart koordook Boolanga-Yirang noolonga, noolonga Boolanga-Yira koordook baalapany doniny kidji baalap yoowart koorl John-ak kakaloorninyang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karro-waangki, “Yeyi natj ngany kayar-waangki moortakang nidja kedela? Baalap natj moorta-mokiny?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ap koorlangka-mokiny mandjaral nyinyiny. Keny boongal mira warmak, ‘Ngala yedi-waangki koort-maatang, yalga noonooka yoowart kobori! Ngala yedi-waangki wanikang, yalga noonooka yoowart wal-wal!’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-Kakaloorniny koorl. Baal yoowart ngarn boola kedelara kidji baal yoowart djora kepa-moorditj, kidji noonooka waangki, ‘Djenak-wara baal-bwora!’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mmarapang Nop koorl, baal ngarn wer djora, kidji noonooka waangki, ‘Djinang nidja mammarap! Baal ngabatj koboorl kidji baal djora kepa-mardayin. Baal babin-biny mammarapang boya-barranginy kidji warma wara-wara moorta’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noonooka kayar djinang Boolanga-Yirakang karni moortamanal ngiyan dwangka karni kidji maar-barrang karni.”Jesus koorl Pharisee-yang maya-maya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ny Pharisee ngakaka Jesus-any ngarnak wer djorak baalyel, kidji Jesus koorl baalang maya-maya kidji nyiny ngarno wer djorno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idja karlamayakal, keny karra-wara yok wining. Baal dwangka Jesus-ang ngarniny wer djoriny Pharisee-ang maya-maya-bwora. Ngarl baal barrang kooda-boya, moorart boyin-bandinang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rdiyar mammarapang bakadjiny Rome-ang, baal wining alidja kalamayal. Birdiyar woonya baalang yakin yalga yakin minditj-wara kidji noyitj-ngat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dji baal yaaka Jesus-ngoolya, wal-waliny kidji Jesus-ang djena yalyetiny baalang mingalal. Karro baal yindjaran Jesus-ang djena baalang djoombakal, nindyan Jesus-ang djena kidji baal nabba baalang djena boyin-bandinal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arisee djinang nidja noolong, kidji baal waangki baalaal, “Bayinya nidja mammarap karnayal nyiny Warda-Marridjiny, baal boorda kaaditj nidja yokany wer baalang karra-wara!”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angki baalany, “Simon, ngany boorda warranga noonany keny noolong.”“Kaya, Birdiyar,” baal waangki, “Warranga nganyany.”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malyak waangkiny, “Koodjal mammarapa djarnyak wort-yanga boya birdiyarak ngiyan narla baal yanga boya baalapak kwadjat. Keny mammarap djarnyak wort-yanga 500 boyara, kidji warma mammarap 50 boyara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oodjal mammarapa yoowart kayar wort-yanga boya ngarl birdiyar nyina-nyina koodjal mammarapany mandang boya. Karro natj mammarap boorda woonya birdiyar moorditj-ngatti?”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mon waangki, “Ngany waangki, mammarap ngiyan wort-yanga 500 boyara. Birdiyar nyinya-nyinya baalany boolanga boya.”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o Jesus korang yokak kidji waangki Simon, “Noonook djinang nidja yok? Ngany bwora-koorl baalang maya-maya, kidji noonook yoowart yanga nganyany kepa nganyang djena, yalga baal kwadja-kakaloorni nganyang djena baalang mingalal, kidji yindjaran nganyang djena baalang djoombakal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onook yoowart kalyara nganyany nindyanal, yalga baal yoowart nganitj nganyang djena nindyaniny ngolonga ngany yoowal-koorl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onook yoowart yanga nganyany boyin koorayin nganyang kaat, yalga baal nabba nganyang djena boyin-bandinal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o ngany warranga noonany, narla baal yanga boola woonya, ngala kayar-djinang marlanga. Baalang boola wara-doniny nyinya-nyinya-yan. Yalga moort ngiyan nyinya-nyinya-yan nyit noolonga, baal nyit woonya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inda birdiyar dwangka Jesus-ang, baal waangki-koorl warda-kadak mammarapa Judea-kang Jesus-ak, baalany ngakakiny bayinya baal kayar koorl kidji barra-barra baalang yakin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o Jesus waangki yokany, “Noonang wara-doniny nyinya-nyinya-yan.”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ma moorta nyinyiny ngarniny wer djoriny, baalap malyak dandjo-waangkiny, “Ngiyan nidja baal? Baal kayar-nyinya-nyinya wara-doniny, wa?”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Jesus waangki yokany, “Noonang koort-karni barrang-ngandabat noonany. Koorl nakalal.”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ap yoowal-koorl Jesus-any kidji baalap koort-koort baalany, “Nidja kwabba-djil mammarap kidji noonook doora maar-yanga baalan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 woonya ngalang moorta kidji baal warn ngalang Maya-maya-Kalyara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l Jesus koorl baalapyel. Nginda baal boordak-koorl maya-maya, birdiyar waangki-koorl baalang babina. Baal warranga Jesus, “Birdiyar, noonook yoowart doora koorl. Ngany yoowart kwabba-kinyak. Noonook yoowart doora bwora-koorl nganyang maya-maya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dji ngany kaaditj, ngany yoowart kwabba-kinyak koorlo noonook. Arda waangki, kidji nganyang mammarap boorda-barra-barra-ya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2026-06-06T06:30:24Z</dcterms:created>
  <dcterms:modified xsi:type="dcterms:W3CDTF">2026-06-06T06:30:24Z</dcterms:modified>
  <dc:title>Bible.com.au: Luke 7:1-50 (nysNTPO)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