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presProps" Target="presProps.xml"/>
  <Relationship Id="rId56" Type="http://schemas.openxmlformats.org/officeDocument/2006/relationships/viewProps" Target="viewProps.xml"/>
  <Relationship Id="rId5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437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6:1-4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sN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Jesus kaaditj baalapang kaaditjiny kidji baal waangki mammarapany, “Yiraba kidji yoowal-koorl ngany-booram.” Mammarap yirab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waangki baalapany, “Ngany waangki-djinang noonookany ngalang Warrinyang. Natj ngala kayar-don Kedela-Kooranyikal? Maar-yanga moorta ka bakkan moorta? Barrang-ngandabat morta ka dargang moortaka? Natj kwabba noolong ngala kayar don?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miyalitj mandang baalapany, karro baal waangki mammarap, “Yanga noonang maar nganyak.” Baal don nidja, kidji noonang maar barra-barra-y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kaarang-kaarang-biny kidji kwadjin dandjo-dandjo waangki natj baalap kayar-don Jesus-ak.Jesus-ang ngooldjara-kambar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idja kedela, Jesus koorl kard-yira, Boolanga-Yirakany waangkiny. Baal naan-yaaka kadikang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gk yira-koorl kidji Jesus waangki-yoowal-koorl baalang ngooldjara-kambarn. Baal barrang maar-djen-koodjal baalapang kidji kolitj baalapany ‘Moorta Ngany Waangki-Koorl’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on (Jesus kolitj baalany ‘Peter’) wer baalang ngooni Andrew, James wer John, Philip wer Bartholomew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wer Thomas, James (Alphaeus-ang nop), wer Simon, kol-yan ‘Mammarap Karni Judea-kang’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s (James-ang nop), wer Judas Iscariot – baal kobat-kobatan-biny.Jesus karni-waangki kidji barra-barra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longa Jesus wer baalang ngooldjara-kambarn ngarda-koorl kardon, Jesus yaaka niyandapal. Boola baalang ngooldjara-kambarn yaaka baalyel. Boola moorta yoowal-koorl koorambayen, Judea-yen wer Jerusalem-yen wer karlamayaka warlbaral Tyre-ang wer Sid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Kedela-Kooranyika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yoowal-koorl alo Jesus kidji ngarl Jesus kayar-barra-barra baalapan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man koordook Jesus. Baalap baka baalany narla mardayin koorliny baalyen. Jesus barra-barra moortaman.Koort-kwabba wer koort-wara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miyalitj baalang ngooldjara-kambarn kidji baal waangki:“Boolanga-Yira kwabba boorda-donnoonookak moorta winyan yeyi;Noonooka kadak Boodjer Boolanga Yira Djelyibiny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oolanga-Yira kwabba boorda-don noonookakmoorta koboorl-wirt yeyi.Noonookang koboorla boorda-moorart!Boolanga-Yira kwabba boorda-don noonookakmoorta wal-waliny yeyi.Noonooka boorda kawa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oolanga-Yira kwabba boorda don noonookak nginda moorta koort-djal noonookany, nginda moorta wort-korang noonookany, nginda baalap wara-waangki noonookany, kidji baalap kalyam noonookang, arda narla Mammarapang Nopang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onooka boorda djoorab-djoorab-biny nginda nidja edjena, kidji koort-kwabba kobori, narla Boolanga-Yira boorda yanga noonookany boola moorditj ngoolonga, noolonga Boolanga-Yirang Boodjerang. Nidja-nidja moorta, baalapang maam-inrama don noolonga-djin Boolanga-Yirang Warda-Marridjinyak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alga wara-wara-djil noonookang moorta boola boya-kadak yeyi!Noonooka kwadja-wining noonookang djoorab ngandabat!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ara-wara-djil noonookang moorta boola mereny-kadak yeyi.Noonook boorda koboorl-wirt!Wara-wara-djil noonookang moorta kawiny yeyi!Noonook boorda-koort-wara kidji walwaliny!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ara-wara-djil nginda moortaman kwabba-waangki noonookang! Baalapang maam-inrama waangki noolonga-djin nginda baalapil waangki kalyaminy Warda-Marridjinyany.”Noonook woonya noonang boomboorman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alga noonooka ni! Ngany warranga noonookany: bayinya moorta koordook bakkano noonany, noonook djarnyak woonya baalapany; bayinya moorta koort-djal noonany, noonook djarnyak kwabba-don baalapany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dela-Kooranyi yoowal-koorl. Jesus yana boodjeral kwolakang. Baalang ngooldjara-kambarn kwadjin kaata kwolakakang djabbaniny. Baalap yarrang-yarrang kaata baalapang maararal, kidji ngarn kwolak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yinya moorta wara-waangki noonany, noonook djarnyak nyinya-nyinya baalapany, kidji bayinya moorta wara-don noonany, noonook djarnyak waangki Boolanga-Yirakany baalapa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yinya moorta bama noonany keny kalyatal, noonook djarnyak waangki baalapany, baalap kardjir kayar-bama noonang warma kalyatal. Bayinya moorta ngakilya noonang bwoka, noonook djarnyak waangki baalapany, baalap kardjir kayar-barrang noonang warma bwok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yinya moortaman ngakaka noonany noolongang, yanga baalapany. Kidji bayinya moorta barrang noonang noolonga, yoowart ngakaka baalapany keny noolong korl-yangin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onook djarnyak don warma moortakang, noolonga noonook koordook baalapany dono noona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ayinya noonook woonya moortany, arda bayinya baalap woonya noonany, nadjil noonook boorda yanganan-yan? Wara moorta woonya moortany bayinya baalap woonya baalapany!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bayinya noonooka arda kwabba-don moortak bayinya baalap kwabba don noonany, nadjil noonook boorda yanganan-yan? Wara moorta alidja don!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bayinya noonook arda yanga noolonga moortak bayinya noonook kaaditj baalap boorda-korl-yanga noonak, nadjil noonook boorda-yanganan-yan? Wara moorta yanga noolonga moortak kidji korl-barrang noolonga-djin!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owart! Woonya moorta ngiyan koort-djal noonany kidji kwabba-don balaapak. Yanga noolonga moortakak kidji yoowart koordook moortakany noolonga korl-yanginy. Karro noonooka boorda yanga-yan boola noolonga kidji noonooka boorda Boolanga-Yirakang koorlangka-biny. Narla Boolanga-Yira kardjir kwabba don moortakak ngiyan yoowart yanganan baalany kidji kardjir wara-wara moortakak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onooka djarnyak ngorna-kwabba moortakany, noonang Maaman-mokiny, baal ngorna-kwabba mortakany.”Djirininy warma moorta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owart djirin warma moortany kidji Boolanga-Yira yoowart boorda djirin noonookany. Yoowart djin-bama warma moortany kidji Boolanga-Yira yoowart boorda djin-bama noonookany. Yinya-yinya warma moortany kidji Boolanga-Yira boorda yinya-yinya noonookan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arisee-ya waangki-djinang, “Nadjil noonooka noolong doniny ngalang Warriny waangki noonooka yoowart djarnyak don Kedela-Kooranyikal?”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nga warma moortak kidji Boolanga-Yira boorda yanga noonookak. Bandodjil, noonooka boorda yanga-yan wobatiny kooda, kidji Boolanga-Yira boorda-yanga boola noolonga noonookang maara-bwora, mandang noonooka kayar-maar-barrang. War noonooka yanga warma moortak, alitja war-djin, Boolanga-Yira boorda-yanga noonookak.”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baalapany nidja bardip, “Keny miyala-birt mammarap, baal yoowart kayar booram-koorl warma moort. Bayinya baal don nidja, koodjal moorta boorda-djabalar karrab-bwor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 ngiyan ala baalang birdiyarang kwabba karni-waangkiny, baal yoowart yilak moorditj-ngatta-biny nadjang baalang birdiyar. Yalga moortaman ngiyan ala baalapang birdiyar, kidji kambarn baalany, nginda baalap nganitj, karro baalap boorda birdiyar-djin-abiny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djil noonook djinang dalba noonang ngooniyang miyal-bwora, yalga noonook yoowart djinang boorn noonroo miyal-bwora?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rn noonook kayar-waangki noonang ngooniyany, ‘Nganyang ngoony, ngany djabban-oola dalba noonang miyalyen,’ yalga noonook yoowart yoowal djinang boorn noonang miyal-bwora? Noonook koolyoomitj! Wort-barrang boorn noonang miyalyen. Karro noonook boorda kwabba djinang kidji kayar djabban dalba noonang ngooniyang miyalyen.”Boorna wer baalapang djildji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wabba boorn yoowart yidja wara djildji kidji wara boorn yoowart yidja kwabba djildji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 kaaditj mandang boorna narla djildji baalap yidja. Noonooka yoowart barrang kwonding mornitjayen. Noonooka yoowart barrang kamak marlakayen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abba mammarap kadak kwabba noolonga baalang koortal ngarl baal bandak-barrang kwabba nooloonga. Wara mammarap kadak wara noolanga baalang koortal ngarl baal bandak-barrang wara nooloonga. Djaa waangki noolonga natj bandak-koorl koortany.”Moorta koodjal warn maya-maya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djil noonooka kolitj nganyany, ‘Birdiyar, Birdiyar,’ yalga noonooka yoowart don natj ngany warranga noonookany?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yinya moort yoowal-koorl nganyany kidji baal dwangka nganyang warrinya kidji baal don natj ngany waangki, ngany boorda-warranga noonookany natj baal-mokin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baalapany, “Noonooka kwadja djinang-waangki noolongang David don nginda baal wer baalang mammarapa kwadja koboorl-wirt, wa?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mammarap-mokiny baalang maya-maya warniny; baal biyan karrab mordak kidji baal ngarda-yidja baalang maya-maya boyal. Bilya wobata kidja bama baalang maya-maya yalga kepa yoowart kayar-yoorang-yoorang maya-maya, narla baal kwabba warn maya-may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moort ngiyan dwangka nganyang warrinya yalga yoowart don natj ngany waangki, baal mammarap-mokiny ngiyan warn baalang maya-maya, yalga baal yoowart ngarda-yidja baalang maya-maya boyal. Bilya wobata kidji bama baalang maya-maya kidji maya-maya yilak-yilak djabalar. Maya-maya wara-djil djabalar!”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aal koorl Boolanga-Yirang Mya-mya-bwora. Baalap kwadja yanga alidja mereny Boolanga-Yirak, yalga David barrang mereny kidji baal ngarn. Kidji baal kardjir yanga mereny baalang mammarapak. Yalga ngalang Warriny waangki: yoowart moort kayar ngarn alidja mereny, yalga arda yakina-kooranyi, baalap kayar-ngarn alidja mereny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karro Jesus waangki, “Mammarapang Nop, baal nyiny Birdiyar Kedela-Kooranyikang.”Mammarap kadak maar-wara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ma Kedela-Kooranyi, Jesus koorl Maya-maya-Kalyara-bwora kidji baal karni-waangki moortany. Keny mammarap alidja nyinyiny, baal yoowart kayar kalbang baalang maar-ngwoornmoor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marapa Warrinyang wer Pharisee-ya, baalap koordook djirina Jesus wara-doninyang ngarl baalap koorl-djinang war. Ngarl baalap yaaka baalany miyalitjiny, djinango bayinya Jesus boorda-barra-barra nidja mammarap Kedela-Kooranyika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2026-06-06T06:31:17Z</dcterms:created>
  <dcterms:modified xsi:type="dcterms:W3CDTF">2026-06-06T06:31:17Z</dcterms:modified>
  <dc:title>Bible.com.au: Luke 6:1-49 (nysNTPO)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