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7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5:1-3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Simon Peter djinang natj edjena, baal boni-nanookawin Jesus-booram kidji baal waangki, “Wort-koorl nganyany, Birdiyar! Ngany wara-wara mammarap!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on wer warma moorta kai-kai narla baalap kwadja barrang boola-boola djildjit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djir, Simon-ang babina, James wer John, Zebedee-kang nopa, baalap kai-kai.Jesus waangki Simon, “Yoowart wayarn-abiny. Nidja kedela, noonook boorda kwadjin moorta dalanginy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djookoorn baalapang wandaberika walbaral, kidji wandja moodlooka, kidji kambarn Jesus.Jesus barra-barra mammarap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onga, Jesus koorl warma karlamaya. Keny mammarap wining karlamayal, baal kadak wara-wara morba-minditj. Nginda baal djinang Jesus, baal djabalar kidji koort-koort Jesus, “Birdiyar, bayinya noonook koordook, noonook kayar-barra-barra nganyany!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baka baalany. “Kaya, ngany koordook!” Jesus waangki, “Noonook barnan!” Winidjinbar, mammarapang minditj wandja baalan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, “Yoowart warranga moorta, yalga noonook koorl yakin-kooranyi kidji baal djinang-oola noonany. Nidja marlanga moortakak alidja noonook barra-barra-yan. Karro noonook koorl kidji yanga-narra, waral Moses-ang Warriny waangki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warda Jesus-ang yambo-koorl mandang boodjer. Boola moorta yoowal-koorl, dwangko Jesus. Minditj moorta yoowal-koorl kidji Jesus barra-barra baalapan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esus doombart wort-koorl kwangkanak, waangkak Boolanga-Yira.Jesus barra-barra maat-wara mammarap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ma kedela, Jesus kwadja karni-waangkiny. Pharisees wer Mammarapa-Warrinyang, baalap kwadja nyininy bokadja. Baalap yoowal-koorl koorambayen Galilee-yal wer Judea wer Jerusalem. Boolanga-Yirakang mardayin nyiny Jesus-bwora kidji baal barra-barra minditj moort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mira koriyat ngooldjara-kambarnin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-keny mammarapa yoowal-koorl. Baal kanga minditj mammarap maya-ngwoorndinyal. Baal yoowart kayar-yana. Baalap koordook kango baalany maya-maya-bwora kidji yidja baalany Jesus-boora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narla boola moorta, baalap yoowart kayar-djinang war kango baalany maya-maya-bwora. Ngarl baalap yira-kanga baalany boornookak. Baalap warn banan boornookal kidji baalang ngaraka maya-ngwoorndiny didara-bwora moortang Jesus-boora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esus djinang baalapang moorditj koort-karni, baal waangki mammarap, “Nganyang babin, noonang wara-doniny nyinya-nyinya-yan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marapa-Warrinyang wer Pharisee-ya, baalap kwadjin danjo-waangkiny, “Ngiyan nidja mammarap? Baal yidjan Boolanga-Yira! Boolanga-Yira arda kayar-nyinya-nyinya wara-doniny!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aaditj moodlooka baalap kaaditjiny kidji baal waangki-djinang baalapany, “Nadjil noonooka nidja-nidja noolonga kaaditjiny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j kwabba warrinya ngany kayar-waangki? ‘Noonang wara-doniny nyinya-nyinak-yan?’ ka ‘Yiraba kidji yana?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ngany boorda-marlanga noonookany, nidja Boodjeral, Mammarapang Nop kadak mardayin wara doniny nyinya-nyinyiny.” Ngarl Jesus waangki minditj mammarapany, “Ngany warranga noonany, yiraba, djabban noonang maya-ngwoorndiny, kidji koorl noonang karlap!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yi mammarap yiraba moortaman booram, baal djabban baalang maya-ngwoorndiny kidji koorl baalang karlap, Boolanga-Yirany yanganin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man dandjo-dandjo kai-kai kidji wayarn-djil. Baalap yanganan Boolanga-Yira, waangkiny, “Natj kardiny noolonga ngala djinang nidja kedela!”Levi kambarn Jesus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anga nidja, Jesus bandak-koorl kidji baal djinang mammarap boya-barranginy. Baalang kol Levi. Jesus waangki baalany, “Kambarn nganyany!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dela koorl kidji Jesus yaaka walbaril Malar Gennesaret-ang. Moorta bilang warma moorta. Baalap yoowal-koorl ngarl baalap kayar dwangka Boolanga-Yirang warriny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 yiraba, wandja moodlooka, kidji baal kambarn Jes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Levi kakatar boola mereny wer djora baalang karlapal ngarl moorta kayar-ngarn Jesus-al. Boola moorta boya-barranginy wer warma moorta, baalap Levi-yang babin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 kardjir ngakaka Pharisee-ya wer Mammarapa-Warrinyang ngarl baalap kardjir yoowal-koorlak. Baalap kaarang-biny Jesus-ang ngooldjara-kambarnang, waangki-djinanginy, “Nadjil noonooka ngarniny wer djoriny moorta-yel boya-barranginy kidji warma wara moorta?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pany, “Koortamayara-kwabba moorta, baalap yoowart ngarnala malgar, yalga arda minditj moort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 yoowart yoowal-koorl miro kwabba moorta narla baalap kayar wort-korang wara-doniny, arda wara moorta.”Moorta waangki-djinang Jesus ngarninyang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waangki Jesus, “Boola kedelara, John-ang ngooldjara-kambarn yoowart ngarn ka djora, yalga waangki Boolanga-Yira, kidji kardjir Pharisee-yang ngooldjara-kambarn. Arda noonang ngooldjara-kambarna ngarn mandang kedelaka.”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, “Natj noonooka kaaditj? Kedela koorta-barrangang, koort-maatang babina nyiny baalal. Baal kayar nganitj ngarniny, wa? Yoowart!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kedela boorda yoowal-koorl nginda moorta boorda wort-barrang koort-maat, kidji karro baalap yoowart boorda ngarn mereny.”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ardjir warranga baalapany nidja bardip, “Yoowart moort mingal karda milgar bwokang, kwabba warniny windang bwoka. Bayinya baalap don nidja, baalap boorda warn-wara milgar bwoka kidji karda milgar bwokang yoowart boorda windang bwoka-mokiny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owart! Kidji moorta yoowart yidja milgar kepa-mardayin windang bwokooda bwora, narla milgar kepa-mardayin boorda torotawa bwokooda. Karro kepa boorda-darang kidji bwokooda boorda-tak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djinang koodjal wandaberira wabaril; mammarapa-djildjitiny kwadja-wandja wandaberika kidji baalapang kooda-djildjitiny kwadja kakaloorniny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owart! Noonooka djarnyak yidja milgar kepa-mardayin milgar bwokooda bwora!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moorta yoowart koordook milgar kepa-mardayin, ngolanga baalap djora windang kepa-mardayin. Baalap waangki, ‘Windang kepa kwabba-ngatti!’”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ana Simon-ang wandaberi-bwora kidji baal waangki Simon, “Wort-koorn walbar-boordak.” Jesus nyiny wandaberi-bwora kidji karni-waangki moortam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esus nganitj waangkiny, baal waangki Simon, “Koorl mordak kepak. Noonook wer noonang babina, ngardakwir noonookang koodaka kidji noonooka boorda barrang djildjita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irdiyar,” Simon waangki. “Ngala ngwidam-djil yaka mandang kadik kidji yoowart barrang djildjita. Yalga, bayinya noonook waangki, ngany boorda-ngardakwir koodaka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ngardakwir koodaka kidji barrang boola-boola djildjita ngarl koodaka boordak djak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baalap mira baalapang babina warma wandaberiyal. Baalap yoowal-koorl kidji maar-yanga baalapany. Baalap moorartitj koodjal wandaberira djildjitakal ngarl koodjal wandaberira boordak ngarda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2026-06-06T06:30:45Z</dcterms:created>
  <dcterms:modified xsi:type="dcterms:W3CDTF">2026-06-06T06:30:45Z</dcterms:modified>
  <dc:title>Bible.com.au: Luke 5:1-39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