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6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4:1-4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Boordakiny-Kooranyi waangki, ‘Yanganan Birdiyar, noonang Boolanga-Yira, kidji arda yaka baalang.’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Djenak barrang Jesus Jerusalem-ak kidji baal yidja Jesus yira-djil Maya-maya-Kooranyikal, kidji waangki baalany, “Bayinya noonook Boolanga-Yirang Nop, karro ngarda-boorda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oordakiny-Kooranyi waangki, ‘Boolanga-Yira boorda-waangki-koorl baalang djin-djina-kwabba kidji baalap boorda-barrang-ngandabat noonan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rdakiny-Kooranyi kadjir waangki, ‘Baalap boorda-maara-barrang noonany, ngarl noonang djena yoowart boorda-bama boyara.’ 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Boordakiny-Kooranyi kadjir waangki, ‘Noonook yoowart djarnyak djona-karra noonang Boolanga-Yira.’ 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Djenak nganitj Jesus-any djoniny-karriny yennar waral, baal wort-koorl.Jesus malyak yakiny Galilee-yak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korl-koorl kidji Kangya-Kooranyiyang mardayin nyiny baalany-bwora. Warda baalang kooramba-koorl alidja boodjer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ni-waangki moorta Maya-mayara-Kalyara-bwora, kidji moortaman kwabba-waangki baalang.Jesus koorl Maya-maya-Kalyara Nazareth-al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koorl Nazareth. Baal kwadja-maladja alidja karlamayal, kidji Kedela-Kooranyikal, baal koorl Maya-maya-Kalyara. Baal yiraba djinang-waangko Boordakiny-Kooranyi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ap yanga baalany boordakiny Warda-Marridjinyang Isaiah. Baal yanganan mili-mili kidji djinbarranga bangka waangkiny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nak djona-karr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oolanga-Yirang Kangya kwadja bwora-koorl nganyany,narla baal mira nganyany barranginyWarda-Kwabba winyan moortakak.Baal kwadja waangki-koorl nganyanywarranginy yalkaran moortakak yatar-yankidji yanginy miyala-djinanginy miyala-birt moortakak,kidji barranginy-yira moortany ngiyan ngarda-bilang-yan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angkiny, ‘Kedela kwadja yoowal-koorlnginda Birdiyar boorda-barrang-ngangandabat baalang moorta.’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arrang-ballar mili-mili, yanga yakinak, kidji nyiny. Maya-maya-Kalyarakal, moortaman miyalitj baalan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baalapany, “Nidja bangka Boordakiny-Kooranyikang karnany edjena nidja kedela, yeyi alimarn noonooka dwangka warrinya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kwabba-kaaditj baalang. Baalap kai-kai narla baalang kwabba-djil warrinya. Baalap waangki, “Baal Joseph-ang nop, wa?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baalapany, “Ngany kaaditj noonooka boorda waangki nidja bardip nganyak, ‘Malka, barra-barra noonaal!’ Noonooka kadjir boorda waangki nganyany, ‘Nidja noonang karlamayal, don noolonga-djin ngala dwangka, noolonga noonook kwadja don Capernaum-al.’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 warranga noonookany,” Jesus waangki, “Moorta yoowart kwabba-waangki Warda-Marridjinyang baalroo karlamayak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 nganyak! Karnayal, boola yenanga wining Israel-al kedelaral Elijah-kang. Yoowart kepa koorl mo wer bangka birokayang, kidji wara-wara kedelara yambo-koorl boodjera, kedelara mereny-bi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oolanga-Yira yoowart waangki-koorl Elijah keny moortak Israel-ang, yalga arda yenangak Zarephath-al boodjerakal Sidon-a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 moorta alidjap minditj, kadak wara-morba, yalga Elijah yoowart barra-barra keny baalapang, arda Naaman Syria-karlap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rl-koorl Bilya Jordan-yen, moorart Kangya-Kooranyang. Karro Kangya-Kooranyi barrang baalany kwangkan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Maya-maya-Kalyara-bwora, baalap dwangka Jesus kidji baalap kaarang-kaarang-bin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iraba kidji baalap yardjang Jesus kidji baalap bandak-barrang Jesus. Baalapang karlamaya nyiny kardal. Baalap malyak kwardiny Jesus kard-ngard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 wokart-koorl didara mortakang kidji baal koorl baalang djooroot.Mammarap kadak djenak-wara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koorl Capernaum, karlamaya Galilee-kang. Kedela-Kooranyikal, baal karni-waangki moort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dwangka Jesus. Baalap kai-kai-biny narla baal mardayin-djil waang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 Maya-maya-Kalyarakal kwadja-nyinyiny. Keny djenak-wara wining baalany-bwora. Baal mardayin-djil waangki-djan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a! Natj noonook koordook ngalang, Jesus Nazareth-karlap? Noonook koorl dargango ngalany, wa? Ngany kaaditji noonany. Noonook Boolanga-Yirang Warda-Marridjiny!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rranga djenak-wara, “Yoowart waangkiny! Bandak-koorl mammarap!” Djenak-wara ngarda-kwarda mammarap baalapang-booram kidji baal wort-koorl kidji yoowart bakkan baalan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kardi kidji dandjo-waangki, “Natj nidja-nidja baalang warrinya? Nidja mammarap mardayin waangki kidji djenaka-wara bandak-koorl!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rda Jesus-ang yambo-koorl mandang boodjer.Jesus barra-barra boola moort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nak djona-karra baalany kwangkanal 40 kedelara. Mandang alidja-alidja kedelara, baal yoowart ngarn mereny wer djaadj, ngarl ngolonga boola kedelara Jesus koboorl-wir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ort-koorl Maya-maya-Kalyara kidji baal koorl Simon-ang maya-maya. Ngaangk Simon-ang koort-maatang minditj-wara kidji kalarak, kidji baalap warranga Jesus baala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 ngwoordiny ngarl Jesus koorl kidji baal yaaka yok-boongal. Jesus warranga minditjak wort-koorlo yok. Baalang minditj wort-koorl, kidji baal yiraba kidji baal kwadjin baalapang mereny kakatin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ngangk-ngardak, moortaman barrang baalapang babina Jesus-ak, minditj-wara moorta. Baal maar-barrang baalapany kidji baal barra-barra mandang baalapany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naka-wara kardjir wandja boola moortakany, waangki-djaniny, “Noonook Boolanga-Yirang Nop!”Jesus ngwidam waangki djenaka-wara, baalapany warranginy yoowart waangko narla djenaka-wara kaaditj Jesus nyiny Keny Boolanga-Yira Waangki-Koorl.Jesus warranga Maya-maya-Kalyarakal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k-yira kidji Jesus wort-koorl Capernaum, kidji koorl doombart kwangkanak. Moorta malyak baalany koorl-djinanginy, kidji nginda baalap djinang baalany, baalap koordook nganitjak baalany kidji baalap ngakaka baalany yoowart wort-koorlak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 baalapany, “Ngany djarnyak koorl warma karlamayaka, warrango mortakany Warda-Kwabba, baalapany warranginy Boodjerang Boolanga-Yirang Djelyibiny, narla Boolanga-Yira waangki-koorl nganyany dono nidja noolonga.”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esus warranga mandang Maya-mayara-Kalyara-bwora boodjerang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nak waangki Jesus, “Bayinya noonook Boolanga-Yirakang Nop, waangki nidja boya mereny-biny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Boordakiny-Kooranyi waangki, ‘Moorta yoowart wining arda merenyal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Djenak yira-barrang baalany. Keny djiyal, baal djinang moodlooka, mandang boodjera mandang djelyibakang Boodjera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nak waangki baalany, “Ngany boorda yanga noonany mandang nidja-nidja noolonga, moorditj mardayin wer boola boya. Yeyi ngany kadak mandang nidja, kidji ngany kayar-yanga moodlooka moortak ngany koordoo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boorda-kadak mandang nidja-nidja noolonga, bayinya noonook boni-nanookawin nganyak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2026-06-06T06:30:25Z</dcterms:created>
  <dcterms:modified xsi:type="dcterms:W3CDTF">2026-06-06T06:30:25Z</dcterms:modified>
  <dc:title>Bible.com.au: Luke 4:1-44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