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3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 kwabba noolonga ngarl moorta boorda djinang noonooka kwadja wort-korang noonookang wara-doniny. Yoowart waangki kardakor noonookaal, ‘Abraham nyiny ngalang maam-inram’. Ngany noonookany waangki, Boolanga-Yira kayar warn nidja-nidja boyaka Abraham-ang djoowaka-bi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yitj kakatar bam-kadongak djinnara boornang. Mandang boorna yoowart kwabba djildji yidjiny, baalap boorda bam-kadong-yan kidji kwarda-yan karla-bwor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waangki-djinang John, “Natj ngala boorda-don karro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, “Bayinya moorta kadak koodjal bwoka, baal djarnyak yanga keny moortak bwoka-birt, kidji moort kadak mereny wer djaatj, baal djarnyak walak-walak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boya-barranginy, baalap yoowal-koorl kakaloorninyang kidji baalap waangki-djinang John, “Birdiyar, natj ngala boorda don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aangki baalap, “Yoowart kanga boya-ngatti nadjang Warriny waangki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-bakadjiny kardjir waangki-djinang baal, “Natj ngalang? Natj ngala djarnyak don?”John waangki baalap, “Yoowart bakkan moorta kidji yoowart ngakalya baalapang boya, kidji yoowart koolyoomitj moortakang. Noonooka djarnyak koota-kwabba boya-yel birdiyara yanga noonookany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kwadjin koort-kwidiny, kidji baalap kwadjin kaaditjiny, “Kabin John nyiny Keny Boolanga-Yira Waangki-Koorliny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ohn waangki mandang baalapany, “Ngany kakaloorni noonookany kepakal yalga warma moort yoowal-koorliny. Baal moorditj-ngatti nadjang nganyany. Ngany yoowart kwabba kinyak baalang djena-bwoka bilyaniny. Baal boorda-kakaloorni noonookany Kangya-Kooranyiyal wer karla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barranga baalang mirlkoon kidji baal boorda yoorang-yoorang kwolaka. Baal boorda bama mandang kwolaka kidji wedjang kwabba kwolaka baalang maya-maya-bwora kwolakang. Yalga baal boorda-narra yimbara karla-bwora. Alidja karla narra kalyakool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-Kakaloorniny warranga Warda-Kwab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arranga Warda-Kwabba moortakal. Baal banitja boola warma war. John karlaka baalapany, baalap djarnyak walak-yidja baalapang wara-win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ohn djaat Djelyib Herod, narla baal kwadja koorta-barrang Herodias, baalang ngooniyang koort-maat, kidji baal don boola warma wara-wara noolong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Herod don wara-djil noolong: baalang manatja yardjan John kidji yadarn baalany maya-maya dedinyang-bwora.John kakaloorni Jesu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anga John kwadja kakaloorni moortaman kepakal, John kadjir kakaloorni Jesus-any. Korram Jesus waangki Boolanga-Yirany, Boolang Yirakang Boodjer yalgaran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angya-Kooranyi ngarda-koorl Jesus-al yarlin-mokiny mana-boorangkang. Kidji waangka ngarda-koorl Boolanga-Yirang Boodjer-yen, “Noonook baalang keny Nop. Nganya woonya noonany kidji ngany koort-kwabba noonal!”Jesus-ang Maam-inrama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kadak 30 birokaka, baal malyak baalang yakiny.Moorta waangki alidja baal Joseph-ang nop. Joseph nyiny Heli-kang nop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at-ang nop, Levi-kang nop, Melchi-kang nop, Jannai-kang nop, Joseph-ang nop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athias-ang nop, Amos-ang nop, Nahum-ang nop, Esli-kang nop, Nakgai-kang nop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ath-ang nop, Mattathias-ang nop, Semein-ang nop, Josech-ang nop, Joda-kang nop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anan-ang nop, Rhesa-kang nop, Zerubbabel-ang nop, Shealtiel-ang nop, Neri-kang nop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Djelyib Tiberius kwadja nyiny djelyib 15 biroka; Pontius Pilate nyiny birdiyar Judea-kang, Herod nyiny birdiyar Galilee-kang. Baalang ngooni Philip nyiny birdiyar boodjerang Iturea-ang wer Trachonitis-ang; Lysanias nyiny birdiyar Abilene-a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lchi-kang nop, Addi-kang nop, Cosam-ang nop, Elmadam-ang nop, Er-ang nop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-kang nop, Eliezer-ang nop, Jorim-ang nop, Mattath-ang nop, Levi-kang nop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-ang nop, Judah-kang nop, Joseph-ang nop, Jonam-ang nop, Eliakim-ang nop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lea-kang nop, Menna-kang nop, Mattatha-kang nop, Nathan-ang nop, David-ang nop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se-kang nop, Obed-ang nop, Boaz-ang nop, Salmon-ang nop, Nahshon-ang nop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minadab-ang nop, Admin-ang nop, Arni-kang nop, Hezron-ang nop, Perez-ang nop, Judah-kang nop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-ang nop, Isaac-ang nop, Abraham-ang nop, Terah-kang nop, Nahor-ang nop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ug-ang nop, Reu-kang nop, Peleg-ang nop, Eber-ang nop, Shelah-kang nop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inan-ang nop, Arphaxad-ang nop, Shem-ang nop, Noah-kang nop, Lamech-ang nop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thuselah-kang nop, Enoch-ang nop, Jared-ang nop, Mahalalel-ang nop, Kenan-ang nop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nas wer Caiaphas nyiny Birdiyara Yakina-Kooranyikang.Yeyi kwangkanal, Boolanga-Yira waangki John, Zechariah-ang nop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sh-ang nop, Seth-ang nop, Adam-ang nop, Boolanga-Yirakang nop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ohn koorl yennar bangka boodjerang bilyakang Jordan, warranginy:“Wort-korang noonang wara-doniny kidji kakaloorni kepakal, kidji Boolanga-Yira boorda-nyinya-nyinya noonang wara-donin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da-Marridjiny Isaiah boordak nidja-nidja warrinya milikmilikal:‘Keny mammarap kwangkanal miriny,“Kakatar Birdiyarang djooroot!Warn doorgool djooroot baalang marridjiny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djarnyak moorartitj mandang wedina.Noonooka djarnyak ngardak-warnmandang morda wer karda.Noonooka djarnyak doorgool-warnmandang ngalen djooroota.Noonooka djarnyak kanyak-warnmandang barr djooroot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boorda djinang Boolanga-Yira.Baal boorda barrang-ngandabat baalang moorta.”’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boola bandak-koorl John-ak. Baal kakaloorni baalapany kepakal.“Noonooka wakala!” John waangki baalap, “Ngiyan waangki alidja noonooka boorda-kwibidji? Kayida, Boolanga-Yira boorda-waangki-koorl noonookang djin-baminy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2026-06-06T06:29:54Z</dcterms:created>
  <dcterms:modified xsi:type="dcterms:W3CDTF">2026-06-06T06:29:54Z</dcterms:modified>
  <dc:title>Bible.com.au: Luke 3:1-38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