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presProps" Target="presProps.xml"/>
  <Relationship Id="rId60" Type="http://schemas.openxmlformats.org/officeDocument/2006/relationships/viewProps" Target="viewProps.xml"/>
  <Relationship Id="rId6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437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24:1-5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sN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yoka barrang-dwangka Jesus-ang warriny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korl-koorl yalyayen maar-djen-keny ngooldjarak wer warma moorta ngiyan kambarn Jesus, kidji baalap warranga baalapany mandang nidja-nidja noolong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idja-alidja yoka, Mary Magdalene, Joanna, wer Mary James-ang ngaangk, wer yoka warma baalapyel, baalap warranga mandang nidja-nidja noolonga ngooldjara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ngooldjarang miyalakal, moodlooka yoka waangki arda balbayit-waangkiny, kidji baalap yoowart djinang karnan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Peter yiraba kidji yakoorl yalyak; baal darba kidji djinang bwoka noyitjang yalga yoowart warma noolong. Karro baal korl-koorl, kardi narla moodlookang natj kwadja-edjena.Djooroot Emmaus-ak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dela-djin, koodjal mammarap ngiyan kambarn Jesus-any, baal korl-koorliny karlap Emmaus-al, marridja keny karbalang Jerusalem-y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odjal dandjo-waangkiny mandang noolongang natj kwadja-edje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imarn baalap dandjo-waangkiny, Jesus baalaal boordak-koorl kidji yana koodjalye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odjal djinang baalany, yalga koodjal yoowart kaaditj nidja baal Jes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koodjalany, “Nadjang nyootjoowal waangkinyang, dandjo-yaniny?” Koodjal nganitj yaniny kidji koodjalang moolyimari koort-war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yiraba noyitj-ye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koodjalang, Cleopas, waangki-djinang Jesus, “Noonook arda keny moort Jerusalem-al ngiyan yoowart kaaditj noolonga natj kwadja-edjena Jerusalem-bwora nidja-nidja keny-keny kedelara, wa?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tj noolonga?” baal waangki-djinang. “Moodlooka natj edjena Jesus-ak Nazareth-karlap,” koodjal waangki. “Nidja mammarap nyiny Warda-Marridjiny. Moodlooka baal don wer waangki kwadja-moorditj wer mardayin moortakang miyalal wer Boolanga-Yirang miyala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ng Birdiyara Yakina-Koorany wer warma birdiyara waangki-koorl baalany barrango warrinya noyitjang, kidji baal kwadja-dargang-yan boorn-yamboka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ngala kaaditj ngalang koortal baal nyiny Keny ngiyan boorda yalkaranan Israel!“Yoowart arda alidja, yeyi mo kedelara ngolonga nidja edjena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-keny yoka kardakor ngalang moorta, baalap kardi ngalany. Nginda ngank yira, baalap koorl yalya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baalap yoowart djinang Jesus-ang yarlin. Baalap korl-koorl ngalak, waangkiny baalap djinang djin-djina-kooranyi ngiyan warranga baalapany alidja Jesus wininy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-keny ngalang moorta koorl yalya kidji baalap djinang moodlooka, war-djin yokaman waangki, yalga baalap yoowart djinang Jesus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waangki baalapany, “Balbayit-djil noonookang! Noonookang dabak-djil djinango-karni moodlooka, noolonga Warda-Marridjinya waangki!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riyat, Keny Boolanga-Yira Waangki-Koorl, baal djarnyak bakkan-wara nidja-nidja noolonga, wa? Arda karro, baal kayar-kadak ngandabat, baalang moorditj wer banditjiny ngandabat.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Jesus warranga baalapany moodlooka natj Boordakiny-Kooranyi waangki baalang, koriyat Moses kidji karro mandang Warda-Marridjiny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ngank yira koriyat kedelakal, yoka koorl yalyak, kanginy boyin-bandin natj baalap kwadja kakata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boordak-koorl baalapang karlap, yalga Jesus malyak wort-yanin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odjal nganitj baalany, waangkiny, “Naan-yaaka ngalyel! Ngangk ngardiny kidji kadik-bini.” Ngarl Jesus bwora-koorl, naan-yaakiny koodjalye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yiny ngarno koodjalyel. Baal barrang mereny, kidji yanganan Boolang-Yirany, karro baal djakarn mereny kidji yanga mereny koodjalak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koodjalang miyala yalgaran-yan kidji koodjal djinang nidja baal Jesus. Yalga yilak-yilak, baal wort-koorl koodjalang miyalaye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odjal danjo-waangki, “Nginda Jesus waangki ngalany djoorootal kidji yalgaran Boordakiny-Kooranyi ngalak, baalang warrinya karla-mokiny, narriny ngalany-bwora.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odjal yilak-yilak yiraba kidji korl-koorl Jerusalem. Koodjal djinang maar-djen-keny ngooljdara, wer mandang warma moort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waangkiny, “Birdiyar doora kwadja-yiraba! Jesus barrang-djinang baalaal Simon-ak!”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koodjal mammarapa warranga baalapany moodlooka natj kwadja-edjena djoorootal, kidji yarn koodjal doora djinang Birdiyarany nginda baal djakarn mereny.Jesus barrang-djinang baalaal ngooldjarakak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imarn koodjal mammarap warranga baalapany nidja, Jesus yaaka baalapany kardakor, kidji baal waangki, “Nakal noonookayel!”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darnayan-djil, kaaditjiny baalap djinanginy keny dja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djinang ngomon boya, wort-bilang-yan boonanyen yalyang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Jesus waangki baalapany, “Naadjil noonooka wayarn? Nadjil noonooka yoowart djinang-karni noonookang koortal?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jinang nganyang maara wer djena. Miyalitj! Nidja nganyany, nganyaal! Baka nganyany, kidji noonooka boorda-kaaditj, narla djanga yoowart kadak yarlin wer kwetja, yalga noonook kayar-djinang nganyang yarlin!”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nidja kidji baal barrang-djinang baalapany baalapang maara wer djen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baalap yoowart kayar-djinang-karni. Baalap koort-kwabba-djil wer kai-kai-djil; ngarl Jesus ngakaka baalapany, “Noonooka kadak mereny ka djaadj ngarno, wa?”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yanga Jesus bangka djildjitang dookarn-yan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kanga djildjit kidji ngarn baalap-booram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baal waangki baalapany, “Karnayal, ngany warranga noonookany nidja-nidja noolonga nginda ngany yalga kwadja-nyiny noonookayel: moodlooka boordak-yan nganyang Moses-ang Warriny-bwora, boordakiny Warda-Marridjinyang, wer Yediga-bwora; moodlooka natj djarnyak edjena.”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yalkaran baalapang kaaditjiny djinango moodlooka, mandang noolonga Boordakiny-Kooranyi waangki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warranga baalapany, “Nidja kwadja-boordak-yan: ‘Keny Boolanga-Yira Waangki-Koorl, baal djarnyak bakkan-wara kidji ngolanga mo kedela, baal djarnyak yiraba noyitjyen.’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lal Jesus-ang, Warda-Kwabba djarnyak warranga-yan, Warda-Kwabba nyinya-nyinyinyang nginda moorta wort-korang baalapang wara-doniny. Nidja djarnyak warranga-yan, kooramba Boodjaral, malyakiny Jerusalem-bwor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baalap bwora-koorl; yalga baalap yoowart djinang Birdiyar Jesus-ang yarlin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onooka kwadja-marlanga-bini mandang nidja-nidja noolongang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karnayal, ngany nganyaal boorda-waangki-koorl noonookak moodlooka, mandang noolonga nganyang Maaman kwadja-waangki. Yalga noonooka djarnyak nganaka Jerusalem-bwora, kedalak nginda moorditj mardayin yirayen boorda ngarda-koorl noonookal.”Jesus yira-koorl-yan Boolanga-Yirang Boodjerak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barrang baalapany Jerusalem-bandak, Bethany-boordak. Bokadja, baal yira-barrang baalang maara kidji baal yanga-kwabba baalapany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imarn Jesus yanga-kwabbiny baalapany, baal wort-koorl baalapyen kidji baal yira-barrang-yan Boolanga-Yirang Boodjerak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yanga moorditj yanganan Jesus-any, kidji korl-koorl Jerusalem-bwora, kidji koort-kwabba-djil moorartitj baalapany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nnar kedelara, baalap koorl Maya-maya-Kooranyi-bwora, yanganiny Boolanga-Yira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yaaka bokadja narla nidja dwangka-birgi baalapany. Yilak-yilak koodjal mammarapa yaaka bokadja baalapany-boordak, koodjalang bwoka bandatjin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ka wayarn-djil. Baalap boni-nanookawin boodjerak. Mammarapa waangki-djinang, “Nadjil noonooka korl-djinang wininy moort kardakor noyitj moorta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yoowart nidja! Baal kwadja yiraba-yan! Barrang-dwangka natj baal waangki noonookany Galilee-kal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ammarapang Nop djarnyak yidja-yan maara-bwora wara-wara mammarapa, dargang-yan, kidji ngolonga mo kedela, yiraba ngandabatak.’ 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2026-06-06T06:31:37Z</dcterms:created>
  <dcterms:modified xsi:type="dcterms:W3CDTF">2026-06-06T06:31:37Z</dcterms:modified>
  <dc:title>Bible.com.au: Luke 24:1-53 (nysNTPO)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