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djoorab-djil djinango Jesus, narla baal kwadja-dwangka baalang kidji baal kalyakool kwadja-koordook kannar djinango Jesus. Herod koordook djinango Jesus doniny malgar noolong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Herod waangki-djinang Jesus boola noolonga, yalga Jesus yoowart yalman-waang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iyara Yakina-Kooranyiyang wer Mammarapa-Warrinyang, baalap booram-kanna kidji baalap mardayin djirina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wer baalang mammarapa-bakadjiny, baalap yidjan Jesus kidji wara-waangki baalany. Karro baalap wolang Jesus kwabba-djil bwokakal kidji baalap waangki-koorl Jesus Pilate-a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dja kedela, Herod wer Pilate babina-biny. Kwadjat, koodjal kwadja boomboorman.Pilate djin-bama Jesus wanniyo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dandjo-barrang Birdiyara Yakina-Kooranyiyang, mammarapa warda-kadak wer moortama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angki baalapany, “Noonooka barrang nidja mammarap nganya-booram kidji noonooka waangki baal kwadja-koolyoomitjiny moortakak. Yeyi ngany kwadja-waangki-djinang baalany moodlooka noonooka-booram kidji ngany yoowart kayar djinbarranga baalany walgar-kadak kenyang alidja-alidja mingitj noolonga noonooka djirin baala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kardjir yoowart djinbarranga baalany walgar-kadak, narla baal waangki-koorl baalany ngal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mammarap kwadja-don kayan nadjang baal djarnyak wanni. Ngarl ngany boorda-warranga baalapany bama-bamo baalany, kidji karro yalgaran baalany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waangka-djan, “Dargang baal boornil! Yalgaran Barabbas ngalak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albarrang Jesus Pilate-boor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arabbas kwadja yadarn-yan maya-mayakal dedinyang narla baal kwadja-malyak bakadjiny kardakor moorta Jerusalem-al, kidji baal kwadja-dargang moortany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koordook yalgarano Jesus, ngarl karro baal ngakaka mandang moort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kaarang-mira, “Dargang baalany boornil! Dargang baalany boornil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Pilate mo-waangki, waangki-djinanginy “Yalga natj wara noolong baalany kwadja-don? Ngany yoowart kayar-djinbarranga keny noolong baal kwadja-don nadjang baal doora-wanni. Ngarl ngany boorda-warranga baalapany bama-bamo baalany kidji karro yalgaran baalany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oola moorta yoowart nganitj waangka-djaniny natj baalap doora-katj Jesus boornak wanniyo. Yadok, ngolonga kwodjang, Pilate dwangka baalapang kaarang-mira kidji yanga baalapany natj baalap ngaka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Pilate waangki warrinya noyitjang Jesus-ang, noolong baal koordoo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yalkaranan Barabbas, mammarap ngiyan baalap koordook, keny baalap yidja maya-maya-bwora dedinyang narla bakadjinyang wer darganginy, kidji Pilate yanga Jesus baalapak dono natj baalap koordook.Baalap katj Jesus boorn-yambokak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-bakadjiny wort-barrang Jesus. Baalap kayalar Simon Cyrene-karlap, keny mammarap bwora-koorliny ngomon karlamaya boodjeryen. Baalap yardjan Simon, baalap yidja Jesus-ang boorn-yambo baalal, kidji baalap warranga baalany kango boorn-yambo Jesus-ngolang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 moorta kambarn Jesus; mo yoka baalapany kardakor, welweliny wer mariny baala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rang baalapak kidji waangki, “Yoka Jerusalem-ang! Yoowart weli nganyang, yalga arda weli noonookaal wer noonookang koorlangk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yiraba kidji barrang Jesus Pilate-boora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kedelara koorliny nginda moorta boorda-waangki. ‘Baalap djoorab-djil, alidja-alidja yoka koorlangka-birt, ngiyan yoowart yanga bibi baalapak!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-nidja kedelara, moorta boorda-waangki kardakak, ‘Djabalar ngalal!’ Kidji moorta boorda-waangki mordakak, ‘Dengkoor ngalany!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yinya baalap don noolonga nidja-mokiny nginda boorn won-kin, natj boorda-edjena nginda boorn bitj?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ardjir bandak-barrang koodjal warma mammarapa, koodjal ngakalyanga, dargango boornal Jesus-boonga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baalap yoowal-koorl mord, kol-yan ‘Kaat Kwetj’, baalap katj Jesus boorn-yambokal, kidji koodjal ngakalyanga, keny Jesus-ang ngoornmoornal wer keny warma baalang djoowoorla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Maaman, nyinya-nyinya baalapany! Baalap yoowart kaaditj naatj baalap doniny.” Baalap kwarda boyara walak-yango Jesus-ang bwoka kardakor baalapa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yaaka bokadja, miyalitjiny. Karro birdiyara Judea-kang yidjan Jesus, “Baal barrang-ngandabat warma moorta, barrang-oola baalany baalroo ngandabat bayinya baal Keny Boolanga-Yira Waangki-Koorl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-bakadjiny, baalap kardjir yidjan Jesus. Baalap yoowal-koorl Jesus kidji baalap yanga baalany wara kepa-mardayin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angki baal, “Barrang-ngandabat noonookaal bayinya noonook djelyib moortagang Judea-kang!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oordak nidja-nidja warrinya Jesus-yira: ‘Djelyib moortakang Judea-kang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kadja, baalap malyak djiriny Jesus, “Ngala kwadja-dwangka nidja mammarap barritiny ngalang moorta. Baal warranga baalapany yoowart yango boya Rome-ang Djelyibak kidji waangki natj baal nyiny Keny Boolanga Yira Waangki-Koorl, kidji baal nyiny keny djelyib baalaal.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ngakalyang waraniny bokadja, baal wara-waangki Jesus, “Noonook Keny Boolanga-Yira Waangki-Koorl, wa? Barrang-ngandabat noonookaal wer ngalany!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warma ngagalyang djaat baalany, waangkiny, “Nadjil noonook yoowart wayarn Boolanga-Yira? Baalap Jesus djin-baminy ngalang-dj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alang djin-baminy darkal, narla ngala barranginy naatj ngala doora-barrang nadjang ngala don; yalga baal don yoowart mingitj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 waangki Jesus, “Jesus, barrang-dwangka nganyany, nginda noonook korl-koorl nyiny Djelib!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Karnayal, ngany noonook warranga nidja kedela, noonook boorda nyiny ngany-yel Boolanga-Yirakang Boodjer-bwora.”Jesus wanni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rdak malyarak, ngangk nganitj bandjatiny kidji mayart dengkoor mandang boodjer karbalakak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omon bwoka, waraniny Maya-maya-Kooranyi-bwora, baal djeran-yan koodjal bangkakal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ardayin mira, “Maaman! Ngany yidja nganyang kangya noonang maara-bwora!” Baal waangki nidja kidji baal wann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iyar mammarapang bakadjiny djinang natj edjena, kidji baal yanganan Boolanga-Yira, waangkiny, “Karnayal, nidja baal kwabba mammarap!”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dandjo-koorliny bokadja, miyalitjiny djin-baminy, baalap djinang natj edjena, mandang baalapang korl-koorl koort-wara baalapang karlapak, baminy baalapang ngorn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waangki-djinang baal, “Noonook Djelyib moortakang Judea-kang, wa?” “Ngarl noonook waangki,” Jesus yalman-waangki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dang moorta ngiyan kwadja-kaaditj Jesus kidji woonya baalany, wer kardjir yokaman kambarniny baalany Galilee-yen, baalap yaaka boyang kidji baalap miyalitj.Baala danbarritj Jesus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-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 yaaka bokadja, Joseph Arimathea-karlap, karlamaya Judea-kang. Baal kwadja keny kwabbadjil, ngwidam mammarap. Baal keny Yoolinakang wer kardjir keny Pharisee-yang, yalga baal yoowart koort-keny baalapang kaaditjiny kidji natj baalap kwadja-don. Baal koort-karni nganaka Boolanga Yirang Boodjer Djelyibiny yoowal-koorlo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oorl Pilate-booram kidji ngakaka Jesus-ang yarli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 ngarda-barrang Jesus-ang yarlin, dengkoor baalany bwoka-bwora, kidji yidja baalany yalya-bwora natj kwadja-biyan-yan djadam boyal kidji yoowart yalga banitja-yan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kedela maar-keny kidji Kedela-Kooranyi boordak alikwadjiny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a kambarniny Jesus Galilee-yen, baalap koorl Joseph-yel kidji baalap djinang Joseph yidja Jesus-ang yarlin yalya-bwor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ap korl-koorl karlap kidji kakatar djilbika wer boyin-bandin yidjo Jesus-ang yarlinal. Kedela-Kooranyikal, baalap bedik-bedik, aliwar Warriny waangki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Pilate waangki Birdiyara Yakina-Kooranyiyang wer mandang moortany, “Ngany yoowart kayar-djinang mingitj noolong nidja mammarapal djin-bamo baalany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mardayin-ngatti waangki, “Narla nidja mammarap waangki nidja-nidja noolonga, moorta kwadjininy waangki-waangko kidji bakadjiny kooramba Judea-kal. Baal malyak Galilee-kal kidji yeyi baal yoowal-koorl nidjap.”Baalap waangki-koorl Jesus Herod-a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dwangkiny, Herod waangki-djinang, “Nidja baal Galilee-karlap, wa?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baal dwangka naatj Jesus Galilee-karlap, boodjer windji Herod nyiny djelyib, Pilate waangki-koorl Jesus Herod-ak, narla Herod kardjir Jerusalem-a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2026-06-06T06:31:16Z</dcterms:created>
  <dcterms:modified xsi:type="dcterms:W3CDTF">2026-06-06T06:31:16Z</dcterms:modified>
  <dc:title>Bible.com.au: Luke 23:1-56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