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slide" Target="slides/slide70.xml"/>
  <Relationship Id="rId73" Type="http://schemas.openxmlformats.org/officeDocument/2006/relationships/slide" Target="slides/slide71.xml"/>
  <Relationship Id="rId74" Type="http://schemas.openxmlformats.org/officeDocument/2006/relationships/slide" Target="slides/slide72.xml"/>
  <Relationship Id="rId75" Type="http://schemas.openxmlformats.org/officeDocument/2006/relationships/slide" Target="slides/slide73.xml"/>
  <Relationship Id="rId76" Type="http://schemas.openxmlformats.org/officeDocument/2006/relationships/slide" Target="slides/slide74.xml"/>
  <Relationship Id="rId77" Type="http://schemas.openxmlformats.org/officeDocument/2006/relationships/presProps" Target="presProps.xml"/>
  <Relationship Id="rId78" Type="http://schemas.openxmlformats.org/officeDocument/2006/relationships/viewProps" Target="viewProps.xml"/>
  <Relationship Id="rId7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4371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2:1-7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ysN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-koorl Peter wer John, waangkiny, “Koorl kidji kakatar mereny Yira-Djenjerinyang ngalang ngarn.”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ndji noonook koordook ngalany kakataro mereny?” baalap waangki-djina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, “Bwora-koorl ngomon karlamaya. Keny mammarap dinanginy bwokooda kepang, baal boorda yoowal-koorl noonookak. Nginda baal bwora-koorl maya-maya, kambarn baalany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noonooka warranga mammarapany kadak maya-maya: ‘Birdiyar ngakaka noonook, “Natj bangka maya-mayang kakatar-yan ngarl ngany wer nganyang ngooldjara kayar ngarn mereny Yira-Djenjeriny?” ’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boorda yira-barrang noonookany djinango bangka maya-mayang windji moodlooka nyiny alidja ngalang. Kakatar mereny bokadja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koorl kidji baalap djinang moodlooka waral Jesus warranga baalapany.Birdiyarang mereny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dji koorl, Jesus wer baalang ngooldjara koorl ngarnyapal kidji nyin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rranga baalapany, “Karnayal, ngany koordook ngalany ngarno-dandjo nidja mereny Yira-Djenjerinyang kwadjat ngany wara bakkan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ngany warranga noonookany, ngany yoowart boorda ngarn karro noonooka-dandjo, arda nginda karnarny mandang nidja-nidja noolongakang kaaditj-biny Boodjeral Boolanga-Yirang Djelyibiny.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barrang keny yoodjil, yanganan Boolanga-Yirany, kidji waangki “Kanga nidja yoodjil kidji walak-yanga baalany noonookaal kardako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s kakatar kobatano Jesus-an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warranga noonookany, yeyi ngany yoowart karro boorda djora nidja kepa-mardayin kwadjat Boodjer Boolanga-Yira Djeyibiny yoowal-koorl.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barrang mooloor merenyang, yanganan Boolanga-Yirany, djakarn mereny, kidji baal yanga mereny baalapany, waangkiny, “Nidja nganyang yarlin. Baal yanga-yan noonookang. Don nidja barrang-dwangkak nganyany.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r-djin, ngolonga mereny, Jesus yanga baalapany yoodjil kepakang, waangkiny, “Nidja yoodjil milgar koorta-kenyiny, boordak-yan nganyang ngopal. Baal darang-yan noonooka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djinang! Keny ngiyan kobatan nganyany, baal nyiny ngarniny ngalany kardakor!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ang Nop boorda-wanni, waral Boolanga-Yira kwadja-waangki, yalga darnayan-djil mammarapang kobataniny baalany.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baalap kwadjin waangki-djinanginy baalapaal kardakor, “Natj keny ngalang kayar-don nidja noolong?”Ngiyan moorditj-ngatti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dang ngooldjara kwadjin waangki-waangkiny, natj keny baalapang moorditj-ngatti nyiny baalapany mandang kardakor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angki baalapany, “Djelyiba moortakang ngiyan yoowart kaaditj Boolanga-Yira, baalap kadak boola mardayin, warranginy moortany dono moodlooka baalap koordook. Nidja-nidja djelyiba kol baalapaal ‘Moortang Babina.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noonooka yoowart djarnyak karra war-djin. Yoowart! Moort moorditj-ngatti noonookany kardakor, baal djarnyak ngarda-bini, ngarda-ngatti moort-mokiny, kidji birdiyar djarnyak yakin-bini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yan moorditj-ngatti? Moort nyininy ngarniny? Ka moort baalany yanginy baalang mereny? Karnayal, keny nyininy. Yalga ngany nyiny noonookany kardakor moorta-mokiny yakiny noonookang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yi ‘Mandjar Merenyang-Bargar’ kayida edjeniny. Moorta kardjir kol nidja mandjar ‘Yira-Djendjeriny’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onooka kwadja-yaaka nganyang boongalak mandang wara noolongakal edjeniny nganya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yeyi, nganyang Maaman yanga nganyany mardayin Djelyib-biny, ngarl ngany yanga noonookany mardayin-djin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onooka boorda-ngarn wer djora ngany-boongal Boodjeral nginda ngany nyiny Djelyib kidji noonooka boorda-nyiny djelyibang nyinapal kidji noonooka boorda birdiyaritj maar-djen-koodjal ngoongoolonga Israel-ang.”Jesus waangki natj Peter boorda koolyoomitj baalang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imon, Simon! Ni! Boolanga-Yira kaaditj Satan-ang, baal boorda-djonany-kariny mandang noonookany, walak-walakiny kwabba wer wara, yakina-mokiny boodjerang walak-walakiny kwolaka wer dalb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ngany ngakaka Boolanga-Yirany maar-yango noonany, Simon, ngarl noonang koort-karni yoowart boorda-wanni. Kidji nginda noonook korl-koorl nganyany, noonook djarnyak yanga mardayin noonookang ngooniyak.”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waangki, “Birdiyar, ngany kakatar yardjango-yan noonook-boongal kidji wanni noonook-boongal!” Jesus waangki,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gany warranga noonook, Peter, nidja kadik, kwadjat djert mira, noonook boorda warranga mo koolyooma, waangkiny noonook yoowart kaaditj nganyany.”Kooda-boya, bwokooda wer djena-bwoka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angki-djinang baalang ngooldjarany, “Alidja kedela, nginda ngany waangki-koorl noonookany bandak-koorlo, kooda-boya-birt, bwokooda-birt wer djena-bwoka-birt, noonooka nganala noolong, wa?” “Yoowart keny noolong,” baalap waangki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Yalga yeyi,” Jesus waangki, “moorta kadak kooda-boya ka bwokooda, baal djarnyak barrang baalany; kidji moorta yoowart kadak kitji, baal djarnyak bangal-yanga baalang bwoka kidji bangal-barrang kitj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la ngany warranga noonookany, Boordakiny-Kooranyi waangki, ‘Baal boorda-djin-baminy-yan wara-wara moort-mokiny’! Nidja djarnyak edjena nganyak narla moodlooka boordak-yan nganyang, yeyi djarnyak mandang edjena.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rdiyara Yakina-Kooranyi wer Mammarapa-Warrinyang wayarn moortany, ngarl baalap koordook war dargango Jesus ballar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oldjara waangki, “Djinang! Nidja koodjal kitj, Birdiyar!” “Alidja kinyak!” Jesus waangki.Jesus waangki Boolanga-Yirany Kardal Koorayinang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ort-koorl ngomon karlamaya kidji baal yira-koorl Kard-Koorayinang, alidjap baal kalyakool koorl. Baalang ngooldjara kambarn baalany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Jesus yoowal-koorl alidjap, baal waangki baalapany, “Noonookany djarnyak ngakaka Boolanga-Yirany natj noonooka yoowart djabalar djooroot-bwora doniny-karrinyang.”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ort-koorl baalapany, yoowart kadjali, boya-kwardiny-mokiny. Jesus boni-nanookawin kidji baal waangki Boolanga-Yirany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aman,” baal waangki, “Bayinya noonook koordook, noonook kayar wort-kanga nidja yoodjil, nidja yoodjil wara bakkanang. Yalga noonook yoowart djarnyak don natj ngany koordook: noonook djarnyak don natj noonook koordook dono.”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jin-djin-kwabba yoowal-koorl Boolanga Yirakang Boodjer-yen kidji maar-yanga Jesus mardayin-ngatti-bin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malyak bakkano wara-ngatti kidji baal waangki Boolanga-Yirany ngwidam-ngatti. Nganyang banya djabalar, yirribininy boodjerak ngop-mokiny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onga Jesus nganitj waangkiny Boolanga-Yirany, baal yiraba kidji baal korl-koorl baalang ngooldjarany. Baal djinang baalapany ngwoordiny bidjar, mordibang-yan narla baalapang koort-wara-wara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 waangki baalapany, “Nadjil noonooka ngwoorndiny bidjar? Yiraba kidji ngakaka Boolanga-Yirany natj noonooka yoowart djabalar djooroot-bwora doniny-karrinyang.”Baala yardjang Jesus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yoowart nganitj waangkiny nginda Judas, keny maar-djen-koodjal ngooldjarang, baal yoowal-koorl yalbarranginy boola moorta. Judas koorl nindjano Jes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Satan bwora-koorl Judas. Moorta kardjir kol baalany ‘Iscariot’, keny Jesus-ang maar-djen-koodjal ngooldjara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waangki, “Judas, noonook kobatan Mammarapang Nop nindjanyel, wa?”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ngooldjara Jesus-any kambarniny baalap djinang nidja edjeniny, baalap ngakaka, “Birdiyar, ngala boorda-banitja ngalang kitja, wa?”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keny baalapang bama keny mammarapany, Birdiyar-Yira Yakina-Kooranyiyang yakin, kidji kadjat baalang dwangka ngoornmoorn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Jesus waangki, “Kaa alidjang!” Baal baka mammarapang dwangka kidji barra-barra baalany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rro Jesus waangki mandang baalapany, Birdiyara Yakina-Kooranyiyang wer manatja Maya-Maya-Kooranyiyang wer bworana, alidja-alidja moorta yoowal-koorliny yardjangak baalany, “Noonooka yoowal-koorl kitjo wer koondiya, war-djin noonooka yardjang ngakalyang, wa?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y kwadja-nyinyiny noonooka-boongal Maya-Maya-Kooranyi-bwora yennar kedela. Noonooka yoowart kayar-barrang nganyany bokadja, wa? Yalga nidja noonookang dji, yoowal-koorliny nginda mardayin mayartang birdiyariny.”Peter koolyoomitj Jesus-ang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yardjang Jesus kidji wort-barrang baalany Birdiyar-Yira Yakina Kooranyikang maya-maya-bwora, kidji Peter kambarn baalapany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orta kwadja bowan karla didarakal, maya-maya bandak, kidji Peter boordak-koorl moortakak nyinyiny karla boordak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ny yok yakin djinang Peter nyinyiny karla boordak, ngarl baal miyalitj darkal baalak kidji baal waangki, “Nidja mammarap kardjir kambarn Jesus!”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Peter koolyoomitj, “Yok, ngany yoowart kaaditj Jesus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rl Judas wort-koorl Birdiyara Yakina-Kooranyi, wer manatja Maya-maya-Kooranyiyang, kidji baal warranga baalapany war baal kayar-kobatan Jesus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yida keny, mammarap djinang Peter kidji baal waangki, “Noonook kardjir keny baalapang!” Yalga Peter waangki, “Mammarap, ngany yoowart!”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olonga, warma mammarap waangki ngatti-ngatti “Ngany karnayal kaaditj. Mammarap nidja Jesus-any kambarn, narla baal kardjir Galilee-karlap!”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Peter waangki, “Mammarap, ngany yoowart kaaditj naatj noonook waangkiny!” Winidjinbar, nginda Peter kwadja-waangkiny, keny djert mira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korang kidji miyalitj darkal Peter-ak, kidji Peter barrang-dwangka natj Jesus kwadja-waangki baalany, “Nidja kadik, kwadjat djert mira, noonook boorda warranga mo koolyooma, waangkiny noonook yoowart kaaditj nganyany.”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ter wort-koorl, koort-wara waliny.Moorta yidjan Jesus kidji baalany bama-bama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mmarapa ngiyan kwadja-yardjang Jesus, baalap yidjan Jesus-any kidji bama-bama baalany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ng dengkoor Jesus-ang miyala kidji waangki-djinang, “Ngiyan bama noonany? Kambarng!”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alap wara-waangki Jesus ngatti-ngatti.Baala barrang Jesus Yoolina-booram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inda ngank yira, bworana wer Birdiyara Yakina-Kooranyiyang wer Mammarapa-Warrinyang, baalap yoowal-koorl dandjo-dandjo, kidji baalap yalbarrang Jesus Yoolina-booram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arranga ngalany,” baalap waangki, “Noonook nyiny Keny Boolanga Yira Waangki-Koorl, wa?” Jesus yalman-waangki, “Bayinya ngany warranga noonany, noonooka yoowart djinang-karni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koorta-keny kidji baalap waangki Judas baalap boorda-yanga baalany boya.]]>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yinya ngany waangki-djinang noonany noolong, noonooka yoowart boorda-yalman-waangki nganyany.]]>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lga yeyi, Mammarapang Nop boorda-nyiny Boolanga-Yirang ngoornmoornal, moorditj wer mardayin.”]]>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aalap bandang waangki, “Karro noonook Boolanga-Yirang Nop, wa?” Jesus baalapany waangki, “Noonooka waangki nidja nganyang.”]]>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idji baalap waangki, “Ngala yoowart marlangaka ngarnala! Ngalaal dwangka baalang warranga!”]]>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s waangki, “Kaya,” kidji malyak korl-djinanginy kwabba dji kobatano Jesus nginda moorta yoowart miyalitjiny.Kakatariny Mereny Yira-Djenjerinyang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ndjar Merenyang-Bargar yoowal-koorl kidji kedela nginda moorta dargang yinang kookendjeri ngarno kedelal Yira-Djenjerinya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2026-06-06T06:30:44Z</dcterms:created>
  <dcterms:modified xsi:type="dcterms:W3CDTF">2026-06-06T06:30:44Z</dcterms:modified>
  <dc:title>Bible.com.au: Luke 22:1-71 (nysNTPO)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