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1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Balayi! Yoowart ala koolyooma. Boola mammarapa boorda-yoowal-koorl barrito, kin-kininy baalap waangki nganyang, kidji baalap boorda-waangki, ‘Ngany Keny!’ wer ‘Kedela yoowal-koorl!’ Yoowart kambarn baalapany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a yoowart djarnyak wayarn nginda noonooka dwangka bakadjinyang wer dornamakariny. Nidja-nidja noolonga djarnyak koriyat edjena; yalga nidja-nidja noolonga yoowart barrang-djinang yadok kedelara yoowal-koorliny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gatti-waangki. “Boola boodjera boorda bakadj warma boodjera. Djelyiba wer baalang moorta boorda-baladjan warma djelyiba wer baalang moort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da boorda-yoorang-yoorang, moorta boorda mereny-birt wer djora-birt, kidji wara-wara minditj boorda-wokart-koorl mandang boodjera. Mogong noolonga wer darnayaniny noolonga boorda-djabalar worly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kwadjat mandang nidja-nidja noolonga edjena, baalap boorda-yardjang noonookany kidji bakkan noonookany; baalap boorda-marlbarrang noonookany djin-baminyang Maya-maya-Kalyarakal kidj baalap boorda-yidja noonookany maya-maya-dedinyang bwora. Baalap boorda-yalbarrang noonookany djelyiba-booram wer birdiyara-booram ngarl nganya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 boorda barrang noonookang kannar, ngarl noonooka kayar warranga Warda-Kwabb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adjat alidja kedela, noonooka djarnyak kakatar noonookaal, noonooka yoowart djarnyak wayarn yarn noonooka boorda yalman-waangki baalapany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ngany boorda yanga noonookany kwabba warrinya wer dwangka-boola, ngarl yoowart keny nidja-nidja wara moortang boorda kayar yalman-waangko noonookany kidji waangki noonooka yoowart karnany warrangin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ang maamana wer ngaangka, noonookang ngooniya wer babina, baalap boorda wort-yanga noonookany kidji moorta boorda-dargang keny-keny noonooka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boorda koort-djal noonookany narla nganya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nang wer baalang yangin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yoowart keny djoomba noonookang kaata boorda-anbangbat-y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itjar yiraba, kidji noonooka boorda-barrang-ngandabat noonookaal.”Jerusalem boorda djakan-yan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inda noonooka djinang mammarapa-bakadjiny Jerusalem yengalanginy, karro noonooka boorda-kaaditj nidjap kayida boorda-djakan-ya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alidja-alidja moorta wining Judea-kal, baalap djarnyak boordang kardakak; alidja-alidja moorta wining Jerusalem-al, baalap djarnyak yilak-yilak wort-koorl, kidji alidja-alidja moorta bandak mandakal, baalap yoowart djarnyak korl-koorl Jerusal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-nidja kedelara boorda ‘Kedelaka Djin-baminyang’-abiny, narla moodlooka natj Boordakiny-Kooranyi waangki doora boorda edje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-nidja Kedelara boorda darnayan-djil alidja-alidja yokang boodjari wer ngaangka kadak kooninya! Wara-wara kedelara wer darnayan kedelara boorda yoowal-koorl nidja boodjerak, kidji Boolanga-Yira boorda djin-bama nidja-nidja moort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 moorta boorda dargang-yan djarpal; warma moorta boorda yardjang-yan kidji baalap boorda yadarn-yan kidji wort-kool-yan boyang boodjerak. Mokang moorta ngiyan yoowart kaaditj Boolanga-Yira, baalap boorda-kana-kana Jerusalem djiyak baalapang kedela boorda-nganitj.Mammarapang Nop boorda yoowal-koorl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kang noolonga boorda edjena ngangkal, mikakal wer djindakal. Nidja boodjeral, boola moorditjap boorda-koort-wara-wara, wayarniny koordor ngiyangang kidji kaarang wardar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boorda yowi-kwarda wayarnang, nganayakiny noolonga koorliny dengkooro mandang Boodjer. Mardayina kadjitang boorda-yekan-yan baalapang djoorootay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mandang moorta boorda djinang Mammarapang Nop, moorditj wer bandjatiny, koorliny koondart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miyalitj moodlooka, kidji baal djinang mammarapa boola boya-kadak. Baalap baalapang boya barranginy kidji boya yidjiny koodakal boyang Maya-maya-Kooranyikal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nidja malyak edjeniny, yiraba kidji billan noonookang kaata. Noonookang barrang-ngandabatiny yoowal-koorl.”Bardip kolboga wer baalang djilbika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 baalapany nidja bardip, “Barrang-dwangka kolboga kidji warma boorn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noonooka djinang djilbika malyakiny maladjiny, noonooka kaaditj birok yoowal-koorlin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-djin, nginda noonooka djinang nidja-nidja noolonga edjeniny, noonooka boorda-kaaditj Boodjer Boolanga-Yira Djelyibiny boordak yoowal-koorlin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rrang-dwangka, mandang nidja-nidja noolonga boorda edjena kwadjat yennar moorta yeyi wining boorda-wann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l wer Boodjara boorda wort-koorl, yalga nganyang Warriny yoowart boorda wort-koorl.”Noonooka djarnyak balayi!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layi! Yoowart kaaditj arda ngarninyang wer djorinyang wer moodlooka nidja Boodjerang. Alidja kedela yilak-yilak kayar yoowal-koorl kidji manga noonookany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alidja kedela boorda yoowal-koorl mandang moortakak yennar bankang Boodjerang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lyakool balayi kidji kalyakool ngakaka Boolanga-Yira yango noonookany kinyak mardayin ngarl noonooka kayar ngabalangornda wokart-koorl mandang nidja-nidja noolonga natj boorda edjena, kidji karro, noonooka boorda yira-yaaka Mammarapang Nop booram.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nnar kedelara, Jesus bwora-koorl Maya-maya-Kooranyi, moorta karni-waangkiny. Nginda ngangk ngarda-koorl, Jesus bandak-koorl Kard-Koorayinang kidji baal naan-yaaka bokadja mandang kadi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rdjir djinang keny winyan yenang, koodjal nyit djedari boyara koodakal yidjin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ngangk yira, mandang moorta koorl Maya-maya-Kooranyi dwangka Jesu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Ngany warranga noonookany, nidja winyan yenang, baal kwadja yanga boya-ngatti nadjang warma moortama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moorta warma yanga noolonga baalapang moorditj banaraka; yalga nidja winyan-djil yenang, baal yanga moodlooka, boya mandang baal kadak.”Maya-maya-Kooranyi boorda-djakan-yan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-ang ngooldjara-kambarn kwadja-waangkiny Maya-maya-Kooranyiyang, yarn kwabbalitj baalany yaaka. Baalap miyalitjiny kwabba-djil boya wer boola warma noolonga moorta kwadja-yanga Boolanga-Yirakak. Jesus waangki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onooka djinang mandang nidja-nidja noolonga. Kedela boorda yoowal-koorl nginda yoowart keny boya boorda-yaaka baalang nyinapal; mandang boyara boorda bamakanrin-yan.”Karradjal wer bakkan boorda-edjena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waangki-djinang, “Birdiyar, nginda nidja-nidja noolonga boorda-yoowal-koorl? Kidji natj boorda-edjena koriyat ngarl ngala kayar-djinang nginda moodlooka malyakiny edjeno?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2026-07-27T12:52:22Z</dcterms:created>
  <dcterms:modified xsi:type="dcterms:W3CDTF">2026-07-27T12:52:22Z</dcterms:modified>
  <dc:title>Bible.com.au: Luke 21:1-38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