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0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esus waangki baalapany, “Ngarl ngany yoowart boorda-warranga noonookany ngiyan yanga nganyany mardayin dono nidja-nidja noolonga.”Bardip moorta-banitjiny boodjer-djildjiyang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rranga moorta nidja bardip. “Mammarap niran djildji baalang boodjeral. Warma moorta yanga baalany boya banitjo boodjer kidji nidja mammarap boyang wort-koor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rnoora yoowal-koorl kidji djildji kakatar, ngarl baal waangki-koorl yakin moortak banitjiny baalang boodjer barrango baalang walak djildjiyang. Yalga moorta bama baalang yakin kidji waangki-koorl baalany kayan-kada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mammarap waangki-koorl warma yakin; yalga moorta bama baalany kidji wara-bakkan baalany, kidji waangki-koorl baalany kayan-kada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mammarap waangki-koorl warma yakin; yalga moorta kardjir bama baalany kidji bandak-kwarda baalan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ro birdiyar boodjer-djildjiyang waangki, ‘Natj ngany boorda-don? Ngany kadak arda keny nop. Ngany woonya baalany. Ngany boorda-waangki-koorl baalany. Doora, baalap boorda ala baalany!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ginda moorta djinang nopany, baalap waangki, ‘Nidja baal birdiyarang nop! Ngala boorda-dargang baalany, kidji baalang boodjer boorda ngalang boodjer-biny!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ap bandak-kwarda nopany boodjer-djildjiyang kidji dargang baalany.” Jesus waangki-djinang, “Yeyi, natj birdiyar boodjer-djildjiyang boorda-don nidja-nidja moortak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boorda-yoowal-koorl kidji dargang nidja-nidja moortany kidji baal boorda-yanga boodjer-djildjiyang warma moortak banitjo.” Nginda moorta dwangka nidja bardip, baalap waangki, “Doora, nidja yoowart kayar-edjena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iyalitj baalapany kidji baal waangki-djinang, “Natj nidja Boordakiny-Kooranyi waangki?‘Yakina maya-maya warniny,baal wort-kwarda nidja banitja-birt boya,yalga yeyi nidja boya kwabba-djil boya-biny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wangki-djinang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dang moorta ngiyan kwarda nidja boyal, baalap boorda-wara-bakkan-yan; kidji bayinya nidja boya kwarda moortal, boya boorda-koolyarn baalany dalbakak.”Yanginy Boya Djelyibak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a-Warrinyang wer Birdiyara Yakina-Kooranyi, baalap kaaditj natj Jesus warranga nidja bardip djirino baalany, ngarl baala koordook yoordjango Jesus yeyi, yalga baalap wayarn moort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ap nganayaka baalapang kannar. Baalap yanga boya wara mammarapak kino baalap karnany waangki kidji baal waangki-koorl baalapany waangki-djinangak Jesus kidji mango baalany, ngarl baalap kayar yoordjang Jesus kidji yidja baalany maara-bwora Rome-kang Birdiya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-nidja wara mammarapa waangki Jesus “Birdiyar, ngala kaaditj noonookany. Nginda noonook waangki moorta, noonook karnayal waangki. Ngala kaaditj noonook yoowart miyalitj moortang mardayin yalga karni-waangki moorta natj Boolanga-Yira koordook baalapany dono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ranga ngala, bayinya ngalang warriny waangki ngala djarnyak yanga boya Rome-kang Djelyibak, ka yoowart?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djinang baalang barrit kidji baal waangki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nga nganyany keny boya. Ngiyanang moolyimarri nyiny boyal wer ngiyanang kol?” “Djelyib,” baalap waangk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Jesus waangki, “Karro, yanga Djelyibany noolonga Djelyib kadak, kidji yanga Boolanga-Yira noolonga Boolanga-Yira kadak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kadja, moorta-booram, baalap yoowart Jesus-any kayar manga, yoowart noolong keny, ngarl baalap waangki-yonadji, kidji baalap kai-kai narla moodlooka Jesus-any waangki.Yiraba noyitj-yen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dducee-ya, baalap waangki nidja: moorta yoowart boorda-yiraba noyitj-yen, ngarl keny-keny Sadducee-ya koorl Jesus kidji waangki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bwora-koorl Maya-maya-Kooranyi, moorta karni-waangkiny kidji baalapany warranginy Warda-Kwabba, Birdiyar Yakina Kooranyi wer Mammarapa-Warrinyang wer bworana, baalap yoowal-koorl dandjo-dandjo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irdiyar, Moses boordak nidja Warriny ngalang: ‘Bayinya keny mammarap wanni kwadjat baalang koort-maat yidja koorlangka, baalang ngooni djarnyak koorta-barrang baalang yenang, ngarl baal kayar-yidja koorlangka noyitj mammarapang.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, maar-koodjal ngooniya kwadja-wining. Koriyat ngooni koorta-barrang, yalga baal wanni koorlangka-bir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warning ngooni koorta-barrang baalang yenang, kidji baal wann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, warning ngooni kardjir koorta-barrang yenang, kidji baal wanni. Noolong-djin edjena mandang maar-koodjal ngooniyak. Baalap mandang wanni koorlangka-birt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yadok, nidja yok kardjir wann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, nginda moorta yiraba noyitj-yen, natj ngooni boorda nyiny yokang koort-maat? Mandang maar-koodjal ngooniya kwadja-koorta-barrang alidja yok.”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yalman-waangki, “Nidja kedela, mammarapa wer yoka koorta-barrang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mammarapa wer yoka kwabba kinyak, baalap boorda yiraba noyitj-yen, baalap boorda-wining kedelakal yoowal-koorliny kidji karro baalap yoowart boorda-koorta-barrang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oorda djin-djina-kooranyi-mokiny kidji yoowart kayar-wanni. Baalap boorda Boolanga-Yirang koorlangka-biny narla baalap kwadja-yiraba noyitj-ye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karnayal, Moses barrang-djinang ngalak, noyitj moorta boorda-yiraba ngandabatak. Ngalang Boordakiny-Kooranyi warranga ngalany Moses-ang wer narriny koorilkar. Bokadja, Moses waangki, ‘Abraham-ang Boolanga-Yira, Isaac-ang Boolanga-Yira wer Jacob-ang Boolanga-Yira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waangki-djinang Jesus, “Warranga ngalany, yarn noonook kadak mardayin dono nidja-nidja noolonga? Ngiyan yanga noonany nidja mardayin?”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nyiny Boolanga-Yira wining moortakang, yoowart noyitj moorta. Boolanga-Yirakak, mandang moorta wining.”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-keny Mammarapa-Warrinyang waangki, “Noonook kwabba yalman-waangki, Birdiyar!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wayarn-biny waangki-djinango Jesus warma noolong.Keny Boolanga-Yira Waangki-Koorl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djinang baalapany, “Boordakiny-Kooranyi waangki ‘Keny Boolanga-Yira Waangki-Koorl,’ baal boorda-nyiny David-ang djoowak. Yarn nidja kayar edjena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baalaal boordak Yedika, kidji baal waangki,‘Birdiyar waangki nganyang Birdiyar,“Nyin nidja, nganyang maar ngoornmoorn-ngat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kak nginda ngany boorda-yidja noonang boomboormanngwoorndinyap-mokiny noonang djena-ngarda.” ’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 kwadja-waangkiny Kenyang Boolanga-Yira Waangki-Koorl, kidji baal kolitj baalany ‘Birdiyar’. Yarn nidja baal nyin Davidang djoowak?”Balayi Mammarapa-Warrinyang!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kwadja-alayiny Jesus, yalga baal waangki baalang ngooljdarany,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layi Mammarapa-Warrinyang. Baalap kalyakool marridja baalapang bwoka woori wandanginy kidji baalap koordook moortany mandjaral waangkiny baalap moorditj. Baalap koordook barrango kwabba-djil nyinap Maya-maya-Kalyaral kidji kwabba-djil nyinap kedelal ngarniny wer djoriny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arrit yenanga kidji baalap yoordjang baalapang maya-maya, yalga ngolonga, baalap koordook moorta djinango baalapany Boolanga-Yira waangkiny kwodjang! Baalapang djin-baminy boorda wara-ngatti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yalman-waangki, “Yeyi, koriyat ngany koordook waangki-djinango noonookany noolong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kwadja-kadak mardayin kakaloorno moorta, wa? Warranga nganyany, ngiyan yanga John nidja mardayin? Boolanga-Yira ka moorta?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malyak waangki-waangki dandjo, “Natj ngala kayar waangki? Bayinya ngala waangki, ‘Boolanga-Yira,’ Jesus boorda-waangki, ‘Karro nadjil noonookany yoowart ala John?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yinya ngala waangki, ‘moorta,’ nidja-nidja moortaman boorda boya-karditj ngalany, narla baalap waangki, ‘John kwadja nyiny Warda-Marridjiny.’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ap waangki, “Ngala yoowart kaaditj ngiyan yanga John baalang mardayin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2026-07-27T12:52:21Z</dcterms:created>
  <dcterms:modified xsi:type="dcterms:W3CDTF">2026-07-27T12:52:21Z</dcterms:modified>
  <dc:title>Bible.com.au: Luke 20:1-47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