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presProps" Target="presProps.xml"/>
  <Relationship Id="rId58" Type="http://schemas.openxmlformats.org/officeDocument/2006/relationships/viewProps" Target="viewProps.xml"/>
  <Relationship Id="rId5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6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:1-5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tja boodjeral, kookendjeriyang-yakina kwadja-yaka bandak kadikal, baalapang kookendjerira karrodjinin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ang Boolanga-Yirang djin-djin-kwabba yoowal-koorl baalapany-ngat, kidji Boolanga-Yirang moorditj-moorditj binari yira-birrikon baalapany. Baalap wayarn-dji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djin-djin-kwabba waangki baalapany, “Yoowart wayarn! Ngany yoowal-koorl, kwabba warda noonookak barranginy. Nidja warda boorda barrang djoorab-djoorab-djil moortamanak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yi nidja kedela, David-ang karlamayakal, Keny-Barranginy-Ngandabat koorlangweta - Christ Birdiyar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oonooka karnarny boorda-djinang: noonooka maawit boorda-djinang, bwokal wolang-yan, kidji mayakal merenyang ngwoorndiny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lak-yilak, boola-boola djin-djina-kwabba ngarda-koorl Boolanga-Yirakang Boodjer-yen. Baalap yaaka warma djin-djin-kwabba-ngat, warrangkiny kidji Boolanga-Yirany yanganin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orditj-moorditj yanganan Boolanga-Yirak,yira-yira baalang Kooranyi Boodjeral,kidji nakal ngalang Boodjeral.Nakal kwabba moortamanak.Boolanga-Yira djoorabiny baalapyel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djin-djina-kwabba korl-koorl Boolanga-Yirang Boodjer, kookendjeriyang-yakina dandjo-waangki, “Ngala boorda-koorl Bethlehem kidji ngala djinang nidja noolong, naatj Boolanga-Yira waangki boorda-edjena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wort-kakoodjen kidji baalap yoowal-koorl Mary-any wer Joseph. Baalap djinang maawit. Baal mayakal merenyang ngwoorndin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kookendjeriyang-yakina djinang maawit, baalap warranga koodjalany natj djin-djin-kwabba waangki koorlanga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oorlangwet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kai-kai nginda koodjal dwangka nidja-nidja noolonga, moodlooka kookendjeriyang-yakina waang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 barrang-dwangka mandang nidja-nidja noolonga, kidji baal barrang-yalgawa moodlooka baalang koorta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kendjeriyang-yakina korl-koorl, yedi-waangkiny kidji Boolanga-Yirany yanganiny narla moodlookang natj baalap kwadja-dwangka kidji djinang. Moodlooka kwadja-edjena, moodlooka djin-djin-kwabba waangki baalapany.Baalap kolitj Jesu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maar-koodjal kedelara, kedela yoowal-koorl kardjatak maawit, alimarn Warriny waangki. Koodjal kolitj baalany ‘Jesus’, narla djin-djin-kwabba yanga koodjalany alitja kol koora Mary boodjari-biny.Mary wer Joseph barrang Jesus Maya-maya-Kooranyikal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dela yoowal-koorl nginda Joseph wer Mary-yang boorda-don maawitang Kedela Barnanang alimarn Moses-ang Warriny waangki. Ngarl koodjal barrang maawit Jerusalem-ak, yangak baalany Boolanga-Yirakak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boordakiny Boolanga-Yirang Warrinyal waangki, “Noonooka boorda yanga noonookang koryat nop Boolanga-Yirak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kardjir djarnyak yanga-narra koodjal djert, alimarn Boolanga-Yirang Warriny waangki, mana-barangka ka nemb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dja-alidja kedalara, Simeon nyiny Jerusalem. Baal kwabba mammarap. Baal ala Boolanga-Yira kidji baal ngayaka kedela nginda Boolanga-Yira boorda barrang-ngandabat Israe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ngya-Kooranyi nyiny Simeon-bwora kidji Kangya warranga baalany natj baal yoowart boorda wanni kwadjat baal djinang kedela nginda Keny boorda-yoowal-koorl, Keny Boolanga-Yira Waangki-Koorlin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ngya-Kooranyi barrang Simeon Maya-maya-Kooranyi-bwora. Winidjinbar, Jesus-ang maaman wer ngaangk barrang maawit Maya-maya-Kooranyi bwora, doniny natj Boolanga-Yirang Warriny waangk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Djelyib Augustus koordook djinanginy ngalan moorta wininginy baalang boodjera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eon maara-barrang maawit kidji yanganan Boolanga-Yir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irdiyar, noonook barrang-yalgawa noonang warrin, kidji yeyi,wort-koorl-oola noonang yakina nakala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 miyala kwadja-djinang noonany, yoowal-koorlinykidji ngalany barrang-ngandabatiny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kwadja-don nidja noolong moortaman booram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waangki-koorl binari,warma moortamanal moonakiny;moorditj-moorditj-djil binari noonang moortang, Israel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-ang maaman wer ngaangk kai-kai dwangko nidja-nidja noolonga, moodlooka Simeon waangki Jesus-ang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eon yanga-kwabba baalapany kidji baal waangki Mary, Jesus-ang ngaangkany, “Boolanga-Yira waangki-koorl nidja koorlang moortak Israel-ang. Baal boorda djakanak boola moorta kidji baal boorda barrangak-ngandabat boola moorta. Baal Boolanga-Yirang ngambany. Boola moorta boorda wara-waangki baalany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kobin baalapang kaaditjiny, yalga moodlooka boorda-djinang-yan. Kidji winyan boorda-kardjat noonang koort djarp djillab-mokiny.”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-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na, baal nyiny karbarli yenang, kidji baal nyiny Warda Marridjiny. Baal Phanuel-ang kowart, ngoongoolong Asher-ang. Baal kwadja-koorta-barrang arda maar-koodjal biroka kidji yeyi baal kadak 84 biroka. Baal yoowart wort-koorl Maya-maya-Kooranyi. Kedela wer kadik, baal yanganan Boolanga-Yirany, yoowart ngarniny, kidji kalyakool Boolanga-Yira waangkiny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idjinbar, baal yoowal-koorl kidji baal yanganan Boolanga-Yira. Baal waangki moortaman, alidja-alidja nganayaka Boolanga-Yira boorda yalkaran Jerusalem. Anna warrang baalap koorlangang.Baalap korl-koorl Nazareth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dja koriyat bordakiny kolang moortamanang. Nidja edjena nginda Qurinius nyiny birdiyar Syria-ang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Joseph wer Mary nganitj moodlooka, mandang noolonga Boolanga-Yirang Warriny waangki, koodjalil korl-koorl koodjalang karlap, karlamaya Nazareth Galilee-kal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rlang maladja kidji mardayin-biny; baal kwadja moorart-biny karnarnyang wer kaaditjinyang, kidji Boolanga-Yira yanga-kwabba baalany.Koorlang Jesus Maya-maya-Kooranyikal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ilba yoowal-koorl, ngarl Jesus-ang maaman wer ngaangk kalyakool koorl Jerusalem Mandjar Djendjeriny-Yirakang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kadak 12 biroka, baalap koorl Mandjarak, alimarn kalyakoo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Mandjar, koodjal malyak korl-koorliny koodjalang karlap, yalga Jesus, koodjalang nop, baal naan-yaaka Jerusalem-al. Baalang maaman wer ngaangk yoowart kaaditj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kaaditj Jesus kwadja-koorl koodjalang ngooloongongal, ngarl koodjal koorl keny kedela kidji karro koodjal malyak koorl-djinanginy Jesus koodjalang babina wer ngoonoolonga kardakor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yoowart djinang Jesus, ngarl koodjal korl-koorl Jerusalem, baalany koorl-djinanginy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mo kedelara, koodjalil djinang Jesus Maya-maya-Kooranyi-bwora Mammarap Warrinyang-boongal, baalapany dwangkiny kidji baalapany waangki-djinanginy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Jesus-any aliny, baalap kai-kai narla baalang kaaditjinyang wer baalang warriny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-ang maaman wer ngaangk kai-kai nginda koodjal djinang baalany, kidji Jesus-ang ngaangk waangki baalany, “Nop, nadjil noonook don nidja noolong ngalak? Noonang maaman wer ngany kwadja-wayarn kidji ngala koordook djinango noonany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koorl baalaparoo karlamaya, maam-inramang karlamaya. Bokadja, baalap boordak baalapang kola mili-milikal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koodjalany, “Nadjil nyoodjoowal djarnyak yoowal-koorl nidjap, nganyany korl-djinanginy? Nyoodjoowal yoowart kaaditj natj ngany djarnyak nyiny nidja, nganyang Maamanang Maya-maya-bwora, wa?”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koodjal yoowart kaaditj Jesus-ang warriny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Jesus koorl Nazareth koodjalyel. Bokadja, baal dwangka koodjalany, moodlooka doniny koodjal ngakaka. Jesus-ang ngaank kanya mandang nidja-nidja noolonga baalang koort-bwor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maladja mardayinal wer kaadjitinyal, kidji baal kwabba maladja Boolanga-Yirang miyalakal wer moortakang miyalakal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wandja Nazareth, Galilee-kang karlamaya, kidji koorl Bethlehem, karlamaya Judea-kal. Djelyib David kwadja-koorlangweta Bethlehem-al. Joseph koorl Bethlehem narla baal djoowak David-a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wer baalang koort-maat Mary, koodjal koorl Bethlehem boordakak baalapang kola. Mary-yang ngoongoolonga kwadja-yanga Mary-yany Joseph koorta-barranginy. Mary boodjar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yoowal-koorl Bethlehem, karro dji edjena Mary-yang yidjiny baalang maaw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 yidja baalang koriyat nop, baal wolang baalany bwokal kidji baal ngoming baalany mayakal booliyakang merenyang, narla yoowart ngowort koodjalang ngwoorndak karlamayakal.Kookendjeriyang-yakina wer djin-djina-kwabba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2026-06-06T06:30:25Z</dcterms:created>
  <dcterms:modified xsi:type="dcterms:W3CDTF">2026-06-06T06:30:25Z</dcterms:modified>
  <dc:title>Bible.com.au: Luke 2:1-52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