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9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acchaeus yiraba kidji waangki Jesus, “Birdiyar! Ni! Ngany boorda-yanga bangka nganyang banaraka moortakak winyan, kidji bayinya ngany kwadja-yardjang keny moort, ngany boorda-yanga baalany koodjal-koodjal boola-ngatti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Zacchaeus, “Nidja kedela, nidja karlap wer nidja-nidja moorta barrang-ngandabat-yan, narla nidja mammarap, baal kardjir nyiny Abraham-ang djoowa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ng Nop yoowal-koorl moorta koorl-djinango moorta anbangbat-yan, kidji barrang-ngandabat baalapany.”Bardip yando boyar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dwangka Jesus, ngarl Jesus karro waangki, waangkiny baalapany warma bardip. Yeyi Jesus yoowal-koorliny Jerusalem-boordak, moorta waangki kabin Boodjer Boolanga-Yira Djelyibiny kayida yoowal-koorlp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esus waangki, “Keny kedela, keny mammarap warda-kadak kwadja-koorliny boyang boodjerak. Bokadja, moorta boorda-yidja baalany Djelyib-biny, kidji ngolanga, baal koordook koort-koorlo karla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adjat wort-koorliny, baal mira baalang maar-djen yakina kidji baal yanga yennar moorta keny yando boya. Baal waangki baalapany, ‘Djinang natj noonooka kayar-don boyal korram ngany wort-koorliny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, mammarapa baalang boodjerang, baalap yoowart woonya baalany, ngarl baalap waangki-koorl ngakaka-marridjinya kambarniny baalany, waangkiny, ‘Ngala yoowart koordook nidja baal ngalang Djelyib-biny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moorta boyang boodjerang, baalap yidja nidja mammarap djelyib-biny. Baal koort-koorl. Yilak-yilak, baal mira baalang yakina yaako baal-booram djinango ngalan boya baalap kwadja-war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yat yakin yoowal-koorl kidji waangki, ‘Nganyang Djelyib, noonook yanga nganyany keny yando boya, kidji yeyi, ngany kadak maar-djen boyara.’ Djelyib waangki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wabba! Noonook kwabba yakin! Noonook kwadja-koort-karni nyit noolongal, ngarl ngany boorda-yidja noonany birdiyar-biny maar-djen ngomon karlamaya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r Zacchae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yakin yoowal-koorl kidji waangki, ‘Nganyang Djelyib, noonook yanga nganyany keny yando boya, kidji yeyi, ngany kadak maar boyara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lyib waangki, ‘Ngany boorda-yidja noonany birdiyar-biny maar ngomon karlamaya.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ma yakin yoowal-koorl kidji waangk, ‘Nganyang Djelyib, nidja, noonang keny yando boya, kanga baalany. Ngany kanya noonang boya kidji ballaridja boya bwoka-bwo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yarn noonany. Noonook djadam mammarap. Noonook kanga natj noonook yoowart kadak kidji noonook wedjang natj noonook yoowart niran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lyib waangki, ‘Noonook wara yakin! Noonook kaaditj ngany djadam mammarap. Ngany boorda-banidja noonroo warrinya djin-bamo noonany! Ngany kanga natj ngany yoowart kadak kidji ngany wedjang natj ngany yoowart nir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karro, nadjil noonook yoowart yidja nganyang yando boya maya-maya-bwora boyang? Karro ngany boorda-barrang boya-ngatti ngolonga ngany kort-koorl karlap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Djelyib warranga baalapany yaakiny bokadja, ‘Kanga baalang boya kidji yanga yakinak kadak maar-djen boyara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waangki, ‘Ngalang Djelyib, baal kadak maar-djen boya yeyi, wa?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elyib waangki, ‘Moort kadak noolong, baal boorda-barrang boola-ngatti. Yalga moort kayan-kadak, baalang nyit-djil noolong boorda wort-kanga-ya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, alidja-alidja wara moorta, baalap yoowart koordook nganyany baalapang Djelyib-biny, barrang baalapany kidji dargang baalapany ngany-booram.’”Jesus Jerusalem bwora-koor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oorl Jericho, karlamaya-wokart djendjeriny. Birdiyar mammarapang boya-barranginy wining Jericho-ka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onga Jesus waangki nidja, baal Jerusalem koorl baal-yinadj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boordak-koorl Bethphage wer Bethany, Kard-Koorayinangal. Baal waangki-koorl koodjal ngooldjara yinadjat-koorlo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rranga koodjalany, “Koorl karlamaya nyootjoowal-yinadjat. Nginda nyootjoowal bwora-koorl, nyootjoowal boorda-djinang yinang dongki yadarn-yan natj yoowart moort kwadja-dendang. Yalkaranan dongki kidji barrang baalany ngany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yinya moorta waangki-djinang nadjil nyootjoowal dongki yalkaraniny, warranga baalany, ‘Birdiyar koordook baalany.’ 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koorl karlamaya kidji djinang moodlooka natj Jesus kwadja-waang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odjal malyak dongki yalkaraniny. Moorta kadak dongki, baalap waangki-djinang, “Nadjil nyootjoowal dongki yalkaraniny?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irdiyar koordook baalany,” koodjal waangki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koodjal barrang dongki Jesus-ak.Karro baalap kwarda baalapang bwoka dongkikal, kidji baalap maar-yanga Jesus dendang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imarn Jesus nyinyiny dongkikal, moorta yidja baalapang bwoka djoorootal Jesus-boora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boordak-koorliny Jerusalem djoorootal ngarda-koorliny Kard-Koorayinang, boola-boola Jesus-ang ngooljdara-kambarn, baalap malyak woola-wooliny kidji Boolanga-Yira yangananiny narla moodlookang baalap kwadja-djinang Jesus donin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ng kol Zacchaeus, kidji baal boola boya-kadak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oolanga-Yirayil, baal yanga-kwabba Djelyib.Djelyib yoowal-koorl Birdiyarang kolal!Nyiny-oola nakal Boolanga-Yirakang Boodjeral!Bokadja, Boolanga-Yira nyiny, yira-yira wer mardayin!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dakor boola moorta, keny-keny Pharisee-ya waangki Jesus, “Birdiyar, warranga nganyang ngooljdara waangki-yonadji.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Ngany warranga noonookany, bayinya baalap waangki-yonadji, nidja-nidja boyara boorda malyak miriny.”Jesus waliny Jerusalem-ang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boordak-koorliny Jerusalem. Nginda baal kayar-djinang moorditj karlamaya, Jesus malyak waliny Jerusalem-ang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, “Bayinya noonook arda kaaditji nidja kedela natj noonook ngarnala ngarl noonook kayar kadak nakal! Yalga yeyi noonook yoowart kayar-djinang baalany!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dela boorda-yoowal-koorl nginda boomboorman boorda-yengalang noonany. Baalap boorda-dedin noonang djooroota kidji noonook yoowart boorda-kayar-bandak-koorl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oorda-koolyarn noonany wer kardjir moortaman noonook-bwora. Baalap yoowart boorda wandja keny boya yaakiny, narla noonook yoowart djinang-kaaditj kedela nginda Boolanga-Yira yoowal-koorl barrango noonang ngandabat!”Jesus koorl Maya-maya-Kooranyi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bwora-koorl Maya-maya-Kooranyi kidji malyak bandak-yekaniny moorta bangaliny boya,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waangkiny baalapany, “Boordakiny-Kooranyi waangki nidja: Boolanga-Yira waangki, ‘Nganyang maya-maya boorda-kol-yan maya-maya waangkinyang Boolang-Yirany.’ Yalga noonooka kwadja-warn baalany karraba-biny windji ngakalyang ballaridja!”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nnar kedela Jesus bwora-koorl Maya-maya-Kooranyi kidji baal karni-waangki moortany. Birdiyar Yakina-Kooranyi wer Mammarapa-Warrinyang wer bworana, baalap mandang koordook dargango Jesu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koordook djinango Jesus, yalga baal korad mammarap kidji baal yoowart djinang Jesus narla moortaman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baalap yoowart djinang war dargango baalany, narla moortaman kalyakool Jesus alayiny, kidji baalap yoowart koordook anbangbat keny warriny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wadja-koorliny djoorootal ngarl baal yakoorl moorta-yinadjat kidji balingar boorn djinango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yoowal-koorl, baal yira-djinang kidji waangki Zacchaeus, “Kakoodjen ngarda, Zacchaeus, narla ngany djarnyak naan-yaaka noonang maya-maya-bwora nidja kedel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acchaeus kakoodjen ngarda kidji baal koort-kwabba yanganan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man miyalitjiny, baalap malyak kaaranga-waangkiny, “Nidja baal Jesus koorliny nyinyo wer djoro wara mammarapang maya-mayal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2026-06-06T06:31:23Z</dcterms:created>
  <dcterms:modified xsi:type="dcterms:W3CDTF">2026-06-06T06:31:23Z</dcterms:modified>
  <dc:title>Bible.com.au: Luke 19:1-48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