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30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8: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ysN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gany warranga noonookany, Boolanga-Yira boorda-donany-karinya baalang moorta kwabba waral kidji don nidja kert-kert. Yalga nginda Mammarapang Nop yoowal-koorl, baal boorda-djinbarranga koort-karni Boodjeral, wa?”Pharisee wer moorta boya-barrangin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sus kardjir warranga nidja bardip moortakak ngiyan yira-kaaditj baalapaal kidji wambadin narla baalap kwabba-ngatti nadjang warma moort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eny kedela, koodjal mammarapa yira-koorl Maya-maya-Kooranyikak waangko Boolanga-Yira, keny Pharisee wer keny mammarap boya-barrangin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idja Pharisee dombart yaaka kidji waangki, ‘Boolanga Yira, ngany yanganan noonany narla ngany yoowart ngabatj, ngany yoowart koolyoomitj wer ngany yoowart barrang warma yoka. Ngany yanganan noonookany narla ngany yoowart alidja moort-mokiny, moort boya-barranginy boka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ennar maar-koodjal kedela, ngany yoowart ngarn kenyang kedela, kidji ngany yanga noonookany kwabba walak mandang nganyang boy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alga mammarap boya-barranginy yaaka boyang kidji yoowart yiraba baalang moolyimarri Boolanga Yirakang Boodjerak, yalga bama baalang ngoornt kidji waangki, ‘Boolanga-Yira, nomaring nganyany, narla ngany nyiny wara-wara mammara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gany warranga noonookany,” Jesus waangki, “nginda koodjal mammarapa korl-koorl karlap, nidja mammarap boya-barranginy kwabba nyiny Boolanga-Yirakang miyalakal kidji yoowart nidja Pharisee. Moortaman baalapaal yira-yidjiny, baalap boorda-ngarda-yidja-yan, kidji moortaman baalapaal ngarda-yidjiny, baalap boorda-yira-yidja-yan.”Jesus yanga-kwabba koorlangk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orta kanga baalapang koorlangka Jesus-ak maar-barrang baalapany. Jesus-ang ngooldjara djinang baalapany kidji djaat baalapany narla baalap don ali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alga Jesus mira koorlangka baalak kidji waangki, “Yoowal-koorl-oola koorlangkany nganyak kidji yoowart nganitj baalapany, narla moorta nidja-nidja koorlangka-mokiny, baalap kadak Boodjer Boolanga-Yira Djelyibin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rrang-dwangka! Moort ngiyan yoowart barrang Boodjer Boolanga-Yira Djelyibiny koorlang-mokiny, baal yoowart boorda-bwora-koorl.”Mammarap boola boya-kada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enang wer birdiyar djonany-karinya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eny mammarap warda kadak Judea-karlap, baal waangki-djinang Jesus, “Moorditj Birdiyar, natj ngany djarnyak don barrango kalyakool ngandab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esus waangki-djinang baalany, “Nadjil noonook waangki ngany ‘moorditj’? Yoowart moort nyiny moorditj, arda Boolanga-Yir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onook kaaditj noonang Warriny. Yoowart mooyang, yoowart dargang, yoowart ngakalya, yoowart koolyoomitj warma moortakang; dwangka-don noonang maaman wer ngaang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ammarap yalman-waangki, “Ngolonga ngany kwadja-yinang, ngany kalyakool kwadja-don moodlooka Warriny waangk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ginda baal dwangka nidja, Jesus waangki baalany, “Keny warma noolong noonook djarnyak don. Bangal-yanga mandang noonang banaraka kidji wort-yanga moodlooka winyan moortak. Kidji noonook boorda-kadak boola banaraka Boolanga-Yirang Boodjeral; karro yoowal-koorl, kidji kambarn nganyan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alga nidja mammarap, nginda baal dwangka alidja, baal koort-wara-wara-biny, narla baal kadak boola banarak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esus djinang mammarap koort-wara kidji Jesus waangki, “Djadam-djil mammarpang boola boya-kadak bwora-koorlo Boodjer Boolanga-Yira Djelyibin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ayinya mammarap boola boya-kadak, bwora-koorliny Boodjer Boolanga-Yira Djelyibiny djadam-ngatti baalang nadjang yongkang wokart-koorliny djit djanga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oortaman Jesus-any dwangkiny, baalap waangki-djinang, “Karro ngiyan kayar-barrang baalang ngandaba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esus yalman-waangki, “Noolong moorta yoowart kayar-don, Boolanga-Yira kayar-d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rro Jesus waangki baalang ngooldjara nidja bardip, karni-waangk baalapany war baalap kalyakool doora waangki Boolanga-Yira, kidji yoowart wayarniny narla baalapang ngandaba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rro Peter waangki, “Djinang! Ngala kwadja-wandja ngalang karlap kambarno noonookan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ya,” Jesus waangki baalapany, “kidji karnayal, ngany warranga noonookany, bayinya moort wandja baalang karlap ka baalang koort-maat ka ngooniya ka maaman ka ngaangk ka koorlangka, narla Boodjer Boolanga-Yira Djeleyibin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aal boorda-barrang boola-ngatti nidja-nidja kedelakal, kidji ngolonga, baal boorda-barrang kalyakool ngandabat.”Jesus karro-waangki baalang noyitj]]></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sus kordja-barrang baalang maar-djen-koodjal ngooljdara kidji waangki baalapany, “Ni! Ngala Jerusalem kooliny. Bokadja, moodlooka boorda-edjena natj Warda-Marridjinya kwadja-boordak Mammarapang Nopa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oorta boorda-yidja baalany mokangang maaral. Baalap boorda-yidjan baalany kidji baalap boorda wara-waangki baalany kidji narridja-kwarda baala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aalap boorda-bama baalany kidji dargang baalany. Yalga ngolanga mo kedela, baal boorda-yiraba ngandabatak.”]]></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alga ngooldjara yoowart kaaditji nidja-nidja noolonga; karnany warrinyang kwadja-ballaridja-yan baalapang, kidji baalap yoowart kaaditji natj Jesus kwadja-waangkiny.Jesus barra-barra mammarap miyala-bir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esus kwadja-koorliny Jericho-ngat. Mammarap miyala-birt kwadja-nyinyiny, djooroot boordak koort-koortin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aal dwangka boola moorta, boordak-djendjereniny, ngarl baal waangki-djinang, “Natj edjenin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aalap waangki baalany, “Jesus Nazareth-karlap yoowal-koorlin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eny birdiyar djonany-karinyang, baal kwadja-wining karlamayal. Baal yoowart wayarn Boolanga-Yira wer baal yoowart wayarn moort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aal mira, “Jesus! David-ang Nop! Nomaring nganyan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Moorta Jesus-booram, baalap djaat baalany kidji waangki, “Dja-dediny.” Yalga baal waangka-djan, “David-ang Nop! Nomaring ngan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Ngarl Jesus nganitj kidji ngakaka moortany barrango mammarap miyala-birt baalak.]]></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Natj noonook koodook? Natj ngany kayar don noonang?”“Birdiyar,” baal waangki, “Ngany koordook karro-djinango.”]]></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Jesus waangki baalany, “Karro djinang! Noonang koort-karni kwadja-barra-barra noonan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inidjinbar, baal kayar-djinang, kidji baal kambarn Jesus, Boolanga-Yirany yangananiny. Moortaman miyalitjiny, baalap kardjir yanganan Boolanga-Yir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eny yenang kardjir kwadja-wining alidjapal. Baal kalyakool koorl birdiyar. Baal koort-koort birdiyarany maara-yango baalany barrangak natj baal doora barrang, waangkiny, ‘Noonook maar-yanga nganyany bakadjo nidja wara mammara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nnar kedela, birdiyar yoowart kayar-don noolong, yalga baal waangki baalaal, ‘Karnayal, ngany yoowart wayarn Boolanga-Yira ka wayarn moort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alga narla nidja yenang kalyakool karradjal-djin, ngany boorda-maar-yanga baalany barrango moodlooka, mandang noolonga baal koordook. ‘Bayinya ngany yoowart don nidja, baal boorda-yoowal-koorl yennar kedela kidji ngany boorda-bidibaba-biny narla baalang.’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idji Jesus waangki, “Noonooka dwangka wara birdiyarang waangk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eyi, noonook kaaditj Boolanga-Yira yoowart boorda-djonany-karinya baalang moorta kidji kwabba don baalapak ngiyan mira baalany kedela wer kadik maar-yangak baalapany, wa? Noonooka waangkiny Boolanga-Yira boorda-dabakarn maar-yanginy baalapany, wa?]]></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2026-07-27T12:52:22Z</dcterms:created>
  <dcterms:modified xsi:type="dcterms:W3CDTF">2026-07-27T12:52:22Z</dcterms:modified>
  <dc:title>Bible.com.au: Luke 18:1-43 (nysNTPO)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