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presProps" Target="presProps.xml"/>
  <Relationship Id="rId44" Type="http://schemas.openxmlformats.org/officeDocument/2006/relationships/viewProps" Target="viewProps.xml"/>
  <Relationship Id="rId4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4374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e 17:1-3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ysN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owart! Noonook waangki baalany, ‘Kakatar nganyang mereny, karro wolang noonang kwabba bwoka kidji yoowal-yaaka kidji yanga nganyang mereny. Karro noonook kayar-ngarn noonang mereny.’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onook yoowart yanganan yakin doninyang natj noonook warranga baalany dono, wa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r-djin, nidja boorda-edjena noonookak. Nginda noonooka kwadja-don moodlooka, mandang noolonga noonooka kwadja warranga-yan dono, noonooka doora waangki, ‘Ngala arda yakina; ngala arda don alidja-alidja noolonga natj ngala djarnyak don.’ ”Jesus barra-barra maar-djen mammarapa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inda Jesus Jerusalem koorliny, baal yana djoorootal kardakor Samaria wer Galile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karlamaya kwadja-koorliny. Maar-djen mammarapa yoowal-koorl baalany. Baalap kadak wara morba menditj kidji boyang-yaaka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dji baalap mira, “Jesus! Birdiyar! Nomaring ngalany!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djinang baalapany kidji baal waangki, “Koorl yakina-kooranyikak ngarl baal kayar djinang noonookany.” Djoorootal, baalap kwadja-barra-barra-ya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inda keny baalapang djinang baal kwadja-kwabba-bini, baal wort-koorl, Boolanga-Yira moorditj yangananin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 kwarda boodjerak Jesus-ang djena-boordak kidji yanganan baalany. Baal Samaria-karlap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aangki, “Maar-djen mammarapa kwadja-barra-barra-yan; windji warma maar-koodjal-koodjal mammarapa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ra-doniny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djil arda nidja keny mokang korl-koorl yangananak Boolanga-Yirany?”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dji Jesus waangki baalany, “Yiraba kidji koorl! Noonang koort-karni kwadja-barra-barra-yan noonany.”Boodjer Boolanga-Yira Djelyibiny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 Pharisee-ya waangki-djinang Jesus nginda Boodjer Boolanga-Yira Djelyibiny boorda-yoowal-koorl. Jesus waangki, “Boodjer Boolanga-Yira Djelyibiny yoowart yoowal-koorl waral natj miyala kayar-djinang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owart moort kayar-waangki, ‘Miyalitj! Nidja baal!’ ka ‘Alidja baal!’ narla Boodjer Boolanga-Yira Djelyibiny wining noonooka-bwora.”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ro Jesus waangki ngooldjara, “Kedela boorda-yoowal-koorl nginda noonooka boorda-koordook djinango kedela Mammarapang Nopang yalga noonooka yoowart boorda-djinang baalan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orta boorda-warranga noonooka, ‘Miyalitj alidja’ ka ‘Miyalitj nidja!’ Yalga yoowart bandak-koorl kidji korl-djinang baalan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idja kedela, Mammarapang Nop boorda-koorl babanginy-mokiny, worl-yambo boordanginy, ngarrak-ngarrak bandjatin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lga koryat baal djarnyak bakkan-djil kidji moorta nidja kedelakang boorda wort-korang baalany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edelara Mammarapang Nopang boorda-koorl Noah-kang kedelara-mokiny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orta kalyakool ngarn wer djor, kidji mammarapa wer yoka kalyakool koorta-barrang, kedelakak nginda Noah bwora-koorl wandaberi kidji boola kepa yoowal-koorl kidji mordakan mandang baalapany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aangki baalang ngooldjara-kambarnany, “Noolonga natj bilang moortakany wara-dono djarnyak edjena, yalga darnayan-djil moortang barranginy warma moorta wara-dono!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idja kedela boorda-koorl Lot-ang kedela-mokiny. Moorta kalyakool ngarn wer djora. Baalap bangal wer niran wer warn maya-mayar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delakal Lot wort-koorl Sodom, karla wer narriny dalba djabalar worlyen kidji dargang mandang baalapany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dela nginda moorta djinang Mammarapang Nop, baalang kedela boorda-koorl alidja-mokiny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idja kedela, keny mammarap nyinyiny yirakaatal baalang maya-maya, baal yoowart djarnyak ngarda-koorl maya-maya-bwora barrangak baalang noolonga. Kardjir, mammarap yaakiny baalang maya-maya-bandak, baal yoowart djarnyak korl-koorl maya-maya-bwor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rrang-dwangka Lot-ang koort-maat!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ort koordookiny kanyo baalang ngandabat, baal boorda-anbangbat baalany. Moort anbangbatiny baalang ngandabat, baal boorda-kanya baalany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y warranga noonookany, alidja kadik, koodjal moorta boorda-bidjiny keny maya-ngwoorndinyal; keny moort boorda-wort-barrang-yan kidji warma moort boorda-nyiny.”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oodjal yoka boorda booma-boyakiny kwolaka dandjo-dandjo. Keny yok boorda-wort-barrang-yan kidji warma moort boorda-nyiny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oodjal mammarapa boorda-nyiny mandakal. Keny mammarap boorda-wort-barrang-yan kidji warma mammarap boorda-nyiny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-ang ngooldjara waangki-djinang baalany, “Windji, Birdiyar?” Jesus waangki, “Windji noyitj moorta ngwoornda, woldjara boorda-koorl dandjo-dandjo.”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wabba-ngatti baalang, bayinya moorta yadarn keny ngomon boya baalang wordak kidji baalap kwarda baalany wardarn-bwora! Wara boola-ngatti baalang bayinya baal warn keny nidja-nidjang koorlangka wara-don!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rl karro, miyalitj natj noonooka don!“Bayinya noonang ngooni wara-doniny, djaat baal; kidji bayinya baal korl-koorl baalang wara-doniny, noonook djarnyak nyinya-nyinya baalan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yinya keny kedela baal don maar-koodjal wara noolonga noonak, kidji bayinya baal yoowal-koorl noonany ngolonga yennar keny kidji waangki, ‘Ngany wort-korang nganyang wara-doniny,’ noonook djarnyak nyinya-nyinya baalany.”Koort-karni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-ang ngooldjara waangki baalany, “Malatj ngalang koort-karni!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aangki, “Bayinya noonooka kadak koort-karni nyit-nyit kwolak-djin, noonook kayar-warranga nidja boorn, ‘Marlbarrang-yidja noonaal djinaral kidji niran noonaal wardarn-bwora.’ Kidji boorn boorda-don natj noonook waangki.”Noolonga natj yakina djarnyak don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ayinya keny noonookang kadak yakin kidji baal bandak biyaniny ka kabin karrodjin kookendjerira. Nginda baal bwora-koorl, noonook warranga baalany kakoodjeno maya-maya-bwora kidji ngarn baalang mereny, wa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7">
  <a:themeElements>
    <a:clrScheme name="Theme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2026-06-06T06:31:16Z</dcterms:created>
  <dcterms:modified xsi:type="dcterms:W3CDTF">2026-06-06T06:31:16Z</dcterms:modified>
  <dc:title>Bible.com.au: Luke 17:1-37 (nysNTPO)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