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30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16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ysN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rro birdiyar kwabba-waangki baalang yakin narla baal kert-kert kaaditji kidji baal kakatar nadjang boorda-edjena. Narla moorta nidja Boodjerang, baalap kaaditj noolonga nidja Boodjerang kidji baalap kaaditj war banitjo nidja-nidja noolonga. Nidja Boodjerakal, baalap dwangka-boola-ngatti nadjang moorta binariyang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waangki, “Kidji ngarl ngany warranga noonookany: banitja noonookang boya ngarl moorta noonookang babin-abiny, moorta nidja Boodjerang, ngarl nginda noonooka boya-birt, noonooka kayar-bwora-koorl karlap ngatj nyiny kalyakoo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 koort-karni nyit noolonga banitjiny, baal boorda-koort-karni noolonga banitjin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bayinya noonooka yoowart koort-karni boyal nidja Boodjerang, yarn noonooka kayar-koort-karni karniyal boyal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bayinya noonooka yoowart koort-karni noolonga warma moortakang, karro ngiyan boorda-yanga noonookany natj noonooka doora kadak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owart yakin kayar-yaka koodjal birdiyarayel. Baal boorda-woonya keny birdiyar kidji yoowart woonya warma birdiyar; baal boorda koort-karni keny birdiyarak kidji yoowart koort-karni warma birdiyarak. Noonook yoowart kayar-yaka koodjal birdiyaral, Boolanga-Yira wer boya.”Noolonga Jesus waangki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arisee-ya dwangka nidja-nidja noolonga, ngarl baalap yidjan Jesus, narla baalap woonya boy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baalapany, “Noonooka koordook yidjo noonookaal kwabba warma moortakang miyalakal, yalga Boolanga-Yira kaaditj noonookang koorta. Boola noolonga moorditj moortakang miyalakal, yalga nidja-nidja noolonga kayan Boolanga-Yirakang miyalaka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oses-ang Warriny wer Warda-Marridjinyakang boordakiny kwidjang kwadja-yakiny kidji yaka John-Kakaloorniyang kedelak. Ngolonga alidja kedela, Warda-Kwabba Boodjerang Boolanga-Yirang Djelyibiny kwadja warranga kidji boola moorta bwora-koornoo baalapang djooroo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Boodjer wer Worl boorda-wort-koorl koridjat keny nyit-nyit bangka Moses-ang Warrinyang wort-koor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rt-kert kaaditjiny yaki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ayinya keny mammarap wort-waangki-koorl baalang koort-maat kidji barrang warma yok, nidja mammarap wara-doniny; kidji mammarap ngiyan koorta-barrang alidja yok, baal kardjir wara-doniny.”Mammarap boola boya-kadak wer Lazarus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eny mammarap boola boya-kadak. Baal wandanga kwabbalitj bwoka yennar kedelara, kidji baal ngarn wer djorin moodlooka baal koordook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zarus, winyan mammarap, kardjir wining alidja karlamayakal, kalyakool birrba-birrba. Yennar kedelara, moorta barrang Lazarus bidak mammarapang boola boya-kadak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zarus koordook ngarno koolyangarra merenyang natj kwarda ngarnapal mammarapang boola boya-kadak. Dwerta kalyakool yoowal-koorl kidji djalinyan baalang birrb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zarus wanni kidji djin-djin-kwabba barranga baalany nyinyo Abraham-yel, ngarniny wer djoriny Boolanga-Yirakang Boodjerak. Mammarap boola boya-kadak, baal wanni kidji baalap dambarritj baalan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koorl Djinbaminyap. Bokadja, baal kadak bakkan-djil. Baal yira-miyalitj kidji boyang, baal djinang Abraham wer Lazarus baalany boonga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baal mira, ‘Maaman Abraham! Nomaring nganyany! Waangki-koorl Lazarus yidjak baalang maar kepakal kidji kardjal nganyang djaalang, narla nganya kadak bakkan-djil nidjap bwora!’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Abraham waangki, ‘Barrang-dwangka, nganyang nop, nginda noonook kwadja-wining, noonook kadak mandang kwabba noolonga, yalga Lazarus, baal kadak mandang wara noolonga. Yalga yeyi baal djoorab nyiny nidjapal, korram noonook kadak bakka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yoowart arda alidja, moordak karrab nyiny ngalany kardakor, ngarl moorta koordookiny wandjak nidjap koorlo noonany, baalap yoowart kayar-koorl; kidji yoowart moorta kayar-wandja alidjap kidji yoowal-koolo ngalak.’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arl mammarap boola boya-kadak, baal waangki, ‘Karro ngany koort-koort noonany, Maaman Abraham, waangki-koorl Lazarus nganyang maamanang maya-mayak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baalang ngooldjara-kambarn, “Keny birdiyar boola boya-kadak kidji baalang yakin karrodjin baalang banarak. Moorta warranga birdiyar baalang yakin wara-banitja baalang banarak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kadja, ngany kadak maar ngooniya. Koorl-oola Lazarus kidji warranga baalapany ngarl baalap yoowart kardjir yoowal-koorl nidjap bakkanang.’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waangki, ‘Noonang ngooniya kadak Moses wer Warda Marridjinya warrango baalapany. Noonang ngooniya doora-dwangka moodlooka baalap waangki.’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mmarap boola boya-kadak, baal waangki, ‘Baalap yoowart kinyak, Maaman Abraham! Yalga bayinya keny mammarap yiraba noyitj-yen kidji koorl baalapany, karro baalap boorda-wort-korang baalapang wara-doniny.’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Abraham waangki, ‘Bayinya baalap yoowart dwangka Moses-any wer Warda-Marridjinya, karro baalap yoowart boorda-dwangka, yoowart bayinya keny moort korl-koorl noyitj-yen.’ ”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birdiyar mira baalany bwora-koorlo kidji baal waangki, ‘Natj nidja ngany dwangka noonang? Boordak moodlooka nganyang banarakang ngarl ngany kayar-djinang natj kwadja-edjeniny narla yeyi noonook yoowart kayar-yaka nganyang.’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in waangki baalaal, ‘Birdiyar boorda wort-waangki-koorl nganyany. Ngany yoowart boorda-kadak keny yakinyap. Natj ngany boorda-don? Ngany yoowart mardayin kinyak biyano karraba, kidji ngany karnya bayinya ngany djarnyak koort-koor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yi ngany kaaditji natj ngany boorda-don! Yeyi nginda nganyang yakiny nganitj, ngany boorda-kadak babina. Baalap boorda-ngakaka nganyany baalapang karlap-bwora.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baal mira mandang moorta baalak. Nidja-nidja moorta djarnyak wort-yanga boya ka barnak birdiyarak. Baal waangki-djinang koriyat moort, ‘Ngalan noonook djarnyak yanga birdiyar?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100 bwokoota boyin koorayinang,’ baal waangki. Yakin warranga baalany, ‘Nidja noonang boordakiny. Nyiny kidji boordak 50.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baal waangki-djinang warning moort, ‘Noonook kardjir – ngalan noonook djarnyak yanga birdiyar?’ ‘1000 bwokoota kwolakang,’ baal waangki. Yakin warranga baalany, ‘Nidja noonang boordakiny. Boordak 800.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2026-07-27T12:52:22Z</dcterms:created>
  <dcterms:modified xsi:type="dcterms:W3CDTF">2026-07-27T12:52:22Z</dcterms:modified>
  <dc:title>Bible.com.au: Luke 16:1-31 (nysNTPO)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