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presProps" Target="presProps.xml"/>
  <Relationship Id="rId39" Type="http://schemas.openxmlformats.org/officeDocument/2006/relationships/viewProps" Target="viewProps.xml"/>
  <Relationship Id="rId4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7301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uke 15:1-3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ysNTPO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Yeyi bayinya keny yok kadak maar-djen birrigon boyara kidji baal anbangbat keny baalapang, natj baal boorda-don? Baal dookoon karla-maat, baal barnang baalang maya-maya kidji baal koorl-djinang mandang bangka maya-mayang kidji baal arda nganitj nginda baal djinbarranga baalang boya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inda baal djinbarranga boya, baal mira baalang babina, wer warma moorta baalang karlamayang, kidji baal waangki baalapany, ‘Ngany djoorab-djil narla ngany djinbarranga nganyang boya, keny angbangbat-yan. Ngala djarnyak djeroob dandjo-dandjo. Woola-koola!’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ny waangki noonookany, war-djin, Boolanga-Yirakang djin-djina-kwabba mandang woola nginda keny moort korl-korang baalang wara-doniny.”Nop anbangbat-yan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rro Jesus waangki, “Keny mammarap kadak koodjal nopa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inang nop waangki baalany, ‘Maaman, yanga nganyang yeyi nganyang walak banarakang!’ Ngarl baalang maaman walak-yanga baalang banarak baalang koodjal nopa kardakor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olonga mo kedelaka, yinang nop bangal baalang walak, barrang boya kidji wandja karlap. Baal koorl kadjali boodjer. Bokadja baal wort-kwarda baalang boya, wara karriny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al banitja mandang boya. Karro yoowart kepa djabalar boodjeral kidji boodjer yoowart maladja mereny. Baal kayan-kadak, boya-birt wer mereny-bir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rl baal koorl kidji yaka mammarapang alidja boodjerang. Baal waangki-koorl baalany baalang boodjerak karrodjino baalang dwordoka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al koordook ngarno wara mereny natj baal yanga dwordoka, yalga yoowart moort yanga baalany mereny ngarno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rl karro baal malyak darkal kaaditj. ‘Ngany tatan. Nganyang maaman yanga boya baalang mandang yakinarak. Baalap kadak boola-ngatti mereny nadjang baalap kayar-ngarn, kidji ngany nyiny nidjap koboorl-wirt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ookendjeri anbangbat-yan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ny boorda-yiraba kidji ngany boorda korl-koorl nganyang maaman kidji waangki, “Maaman, ngany kwadja-wara-don Boolanga-Yira booram wer noonany booram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ny kwadja-wara-djil. Noonook yoowart djarnyak kol nganyany noonang nop. Yalga noonook djarnyak yidja nganyany noonang yakina-mokiny kidji yanga nganyany boya yakinyang.” ’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Ngarl baal yiraba kidji koorl karlap baalang maamanak. Nginda baal kwadja-kadjali, baalang maaman djinang baalany. Baalang maamanang koort moorart nomaringang, kidji baal yakoorl, baal barrang baalang nop kidji baal koort-bama baalany kidji nindjan baalany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Maaman,’ nop waangki, ‘Ngany kwadja-wara-don, Boolanga-Yira booram, kidji noonook booram. Ngany kwadja-wara-djil kidji noonook yoowart djarnyak kol nganyany noonang nop.’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lga baalang maaman mira yakina. ‘Kert-kert!’ baal waangki. ‘Barranga kwabba-dil bwoka kidji wolang nganyang nop. Yidja dordong baalang maaral kidji yidja djena-bwoka baalang djenal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rro koorl kidji barrang kwabba-djil yinang booliyak kidji dargang baalany. Ngala boorda-ngarn wer djora djoorab-djoorabiny. Woola-koola!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rla nidja nganyang nop kwadja-noyitj, yalga yeyi baal wining; baal kwadga-anbangbat-yan yalga yeyi baal djinbarranga-yan!’ Baalap djoorab-djil kidji baalap malyak ngarniny ka djoriny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Korram mandang nidja-nidja noolonga kwadja-edjeniny, koriyat nop bandak yakiny. Baal korl-koorl. Nginda baal boordak-koorl maya-maya, baal dwangka yedi-waangkiny wer koboriny,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rl baal mira keny yakin kidji waangki-djinang baalany, ‘Natj edjeniny?’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Noonang ngooni kwadja-korl-koorl karlap,’ yakin waangki, ‘kidji noonang maaman dargang kwabba-djil booliyak narla baalang nop kwadja korl-koorl noyitj-yen.’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ny kedela boola mammarapa boya-barranginy, wer warma moorta ngiyan kwadja wort-korang-yan, baalap yoowal-koorl dwangko Jesus waangkiny,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Ngooni koriyat kaarang-kaarang-biny kidji baal yoowart bwora-koorl maya-maya. Ngarl baalang maaman bandak-koorl kidji baal koort-koort baalany bwora-koorlo maya-maya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Yalga baal yalman-waangki baalang maaman, ‘Miyalitj, mandang nidja-nidja biroka ngany kwadja-yaka noonookang, keny noonang yakin-mokiny, kidji ngany kalyakool don moodlooka noonook koordook nganyany dono. Natj noonook kwadja-yanga nganyany? Yoowart keny yinang kidikot ngarl ngany wer nganyang babina kayar ngarn wer djora!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lga nidja noonang nop, baal wort-kwarda mandang noonang boya wara-wara yokal kidji yeyi baal yoowal-koorl karlap, kidji noonook dargang kwabba-djil yinang booliyak baalang!’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 ‘Nganyang nop,’ baalang maaman yalman-waangki, ‘Noonook kalykool ngany-boordak, kidji moodloooka ngany kadak, noonook kayar-kadak mandang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lga ngala djarnyak ngarn wer djora wer djoorab-djoorab narla noonang ngooni kwadja-noyitj yalga yeyi baal wining; baal kwadja-anbangbat-yan yalga yeyi baal djinbarranga-yan.’ ”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harisee-ya wer Mammarapa-Warrinyang, baalap malyak Jesus-any wara-waangkiny, “Nidja mammarap, baal yanganan wara-doniny moorta. Baal kardjir dandjo-dandjo ngarn baalapyel!”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rl Jesus warranga baalapany nidja bardip: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Bayinya keny noonookang kadak 100 kookendjerira kidji noonook anbangbat keny baalapang, natj noonook boorda-don? Mammarap boorda-wandja warma 99 kookendjerira kidji baal boorda koorl-djinang nidja kookendjeri, keny anbangbat-yan, kidji baal yoowart boorda nganitj, arda nginda baal djinbarranga baalany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inda baal djinbarranga nidja kookendjeri, baal djoorab-djil, baal yidja baalang kookendjeri mangakal kidji korl-koorl karlap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rro baal mira baalang babina wer warma moorta baalang karlamaya, kidji baal waangki baalapany, ‘Ngany djoorab-djil narla ngany djinbarranga nganyang kookendjeri, keny angbangbat-yan. Ngala djarnyak djoorab dandjo-dandjo. Woola-koola!’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ny warranga noonookany, war-djin, Boolanga-Yirakang Boodjer boorda-djoorab-djoorab narla keny moort wort-korang baalang wara-doniny, djeroob-ngatti nadjang 99 kwabba moortakang ngiyan yoowart nganala wort-korango.”Boya anbangbat-yen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2">
  <a:themeElements>
    <a:clrScheme name="Theme5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2026-07-27T12:52:21Z</dcterms:created>
  <dcterms:modified xsi:type="dcterms:W3CDTF">2026-07-27T12:52:21Z</dcterms:modified>
  <dc:title>Bible.com.au: Luke 15:1-32 (nysNTPO)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