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inda moort ngakaka noonany koorta-kadakinyak ngarnak wer djorak, noonook yoowart djarnyak barrang kwabba-djil nyinap. Kabin warma moorta, moorditj-ngatti nadjang noonany kwadja-ngakaka-yan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oonang babin ngiyan noonany ngakaka, baal boorda yoowal-koorl kidji waangki noonany, ‘Yanga baalany noonang nyinap.’ Karro noonook boorda-karnya kidji noonook djarnyak koorl ngardak-djil nyinapa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, nginda noonang babin ngakaka noonany, koorl ngarda-djil nyinapal, ngarl noonang babin boorda-yoowal-koorl kidji waangki noonany, ‘Koorl yira-ngatti, nganyang babin, kwabba-djil nyinapal.’ Karro mandang moorta ngiyan kwadja-ngakaka-yan, baalap boorda-djinang natj noonook moorditj noonang babinang miyalaka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mandang moorta ngiyan koordook warma moorta djinango baalapany moorditj, baalap boorda yidja-yan ngarda-ngatti, kidji mandang moorta ngiyan ngarda-yidja baalapaal, baalap boorda-yidja-yan yira-ngatti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angki Pharisee-ya, “Nginda noonook ngakaka moorta ngarno wer djoro noonyel, noonook yoowart djarnyak ngakaka kwabba babina wer ngooniya wer moorta boola boya-kadak narla baalap noonany boorda-ngakaka korl-koorl baalapang maya-mayakak, kidji noonook boorda-korl-barrang natj noonook yanga baalapan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noonook kakatar noonang kedela ngarno wer djoro, ngakaka warma moorta - winyan moorta wer bogal-wara wer maat-wara wer miyala-birt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oolanga-Yira boorda-yanga-kwabba noonany narla baalap yoowart kayar-yanga noonany natj noonook yanga baalapany. Boolanga-Yira boorda-korl-yanga noonany kedelal nginda kwabba moorta yiraba noyitj-yen.”Moorditj kedela ngarninyang wer djorinyang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mammarap nyininy baalap-kardakor, baal dwangka nidja kidji baal waangki, “Baalap boorda-djoorab-djil! Nidja-nidja moorta boorda-nyiny ngarniny wer djoriny Boodjeral Boolanga-Yirang Djelyibiny!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ny, “Mammarap kakatar baalang ngomon kedela ngarninyang wer djorinyang. Baal boola moorta ngakak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dela koorl kidji baal waangki-koorl baalang yakin warrango baalang babina, ‘Yoowal-koorl! Moodlooka kakatar-yan!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barra-barra minditj mammara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alap mandang kwadjin waangkiny nadjil baalap yoowart kayar-koorl. Koriyat moort waangki yakin, ‘Ngany kwadja-bangal boodjer kidji ngany djarnyak koorl kidji djinang boodjer. Ngany koort-wara, yalga ngany yoowart kayar-koorl.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 moort waangki, ‘Ngany kwadja-bangal maar-djen booliyaka kidji yeyi ngany nganyang djoorootal koorliny yako baalapany. Ngany koort-wara yalga ngany yoowart kayar-koorl.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ma moort waangki, ‘Ngany arda yeyi koort-kadak, kidji doora, ngany yoowart kayar-koorl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in korl-koorl karlap kidji baal waangki baalang birdiyar moodlooka.”“Birdiyar kaarang-kaarang-bini kidji warranga baalang yakin, ‘Kakoodjen! Koorl ngomon djoorootak wer nyit bidiya nidja karlamayang kidji boola moorta barrang, winyan moorta wer bogal-wara wer miyala-birt wer maat-wara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in kayada korl-koorl kidji baal waangki, ‘Birdiyar, nganya kwadja-don natj noonook waangki. Yalga noonang maya-maya yoowart moorart.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birdiyar warranga yakin, ‘Koorl karlamaya-bandak djoorootak boodjeral wer nyit-djil bidiya kidji warranga moortaman baalap djarnyak yoowal-koorl ngarno wer djoro, ngarl nganyang maya-maya boorda moorart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noonookang mandang warranga, alidja-alidja moorta ngiyan ngany kwadja ngakaka, yoowart keny baalapang boorda-bakkanan nganyang mereny!’ ”Jesus-any kambarniny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kedela, boola moorta kwadja dandjo-dandjo-yaniny Jesus-yel. Baal korang kidji waangki baalapany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ort nganyany yoowal-koorliny, baal yoowart doora nganyang ngooldjar-kambarn-abini, arda bayinya baal woonya-ngatti nganyany nadjang baalang maaman wer ngaangk, baalang koort-maat wer koorlangka, baalang ngooniya wer djooka, wer kardjir woonya-ngatti nganyany nadjang baalaa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moort yoowart boorda-kanga baalroo boorn-yambo kidji kambarn nganyany, baal yoowart kayar nganyang ngooldjar-kambarn-abin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Kedela-Kooranyi, Jesus koorl ngarno Pharisee-yang maya-mayal. Baal warda-kadak kidji moorta kwadja-djinanginy Jesu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keny noonookang kaaditjiny warno ngomom-djil woorri maya-maya, koriyat baal boorda-nyiny kidji kaaditj ngalan boya baal boorda-nganala, kidji djinang bayinya baal kadak kinyak boya warno maya-may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baal yoowart kadak kinyak boya, kidji baal kwadjin maya-maya warniny, yalga ngolonga baal djarnyak nganitj, moortaman djinanginy naatj edjena, baalap boorda-yidjan baalan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boorda-waangki. ‘Nidja mammarap malyak maya-maya warniny yalga baal yoowart kayar-don baalany!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jelyib keny kadak 10,000 mammarapa. Bayinya nidja djelyib bandak-koorl bakadjiny, yalga warma djelyib yoowal-koorl kidji alidja delyib kadak 20,000 mammarapa, baal boorda-nyin koriyat kidji kaaditj bayinya baal kadak kinyak mardayin bakadjo alidja warma djelyib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baal yoowart kadak kinyak mardayin, nginda warma djelyib nyiny kadjali, baal boorda-waangki-koorl ngakaka-marridjinya kalyaro warma djelyib kidji ngakaka baalany bayinya baal boorda waangki nakalang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karro Jesus waangki, “Nidja war-djin, yoowart keny noonookang kayar nganyang ngooldjar-kambarn-abini, arda bayinya baal ngwidam kaaditj natj baal djarnyak wort-yanga moodlooka, moodlooka baal kadak.”Wara djallam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jallam kwabba, yalga bayinya djallam yoowart bakkanan djallam-mokiny, noonook yoowart kayar warn nidja djallam kwabba-biny karro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dja djallam yoowart kwabba malatjo mereny, kidji yoowart kwabba boodjerang. Noonook djarnyak wort-kwarda nidja djallam. Ni karro, bayinya noonooka dwangka kadak!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mammarap yoowak-koorl alidja. Baalang maara wer maata minditj-wara. Baal yoowal-koorl Jes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Jesus waangki-djinang Mammarapa-Warrinyang wer Pharisee-ya, “Natj ngalang Warriny waangki? Ngala kayar-barra-barra moort Kedela-Kooranyikal ka yoowart?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alap yoowart kayar-waangki keny noolong. Jesus barrang mammarap, barra-barra baalany, kidji warranga baalany wort-koorlo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angki, “Bayinya keny noonookang kadak nop ka booliyak, kidji keny djabalar karrab-bwora Kedela-Kooranyikal, noonooka kwitj morl-barrang baalany, doora Kedela-Kooranyikal, wa?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alap yoowart kayar-yalman-waangki baalany.Yoowart woomboobiny kaaditj noonaal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djinang keny-keny moortany kwabba-djil nyinap barranginy, ngarl baal warranga baalapany mandang nidja bardi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2026-06-06T06:31:36Z</dcterms:created>
  <dcterms:modified xsi:type="dcterms:W3CDTF">2026-06-06T06:31:36Z</dcterms:modified>
  <dc:title>Bible.com.au: Luke 14:1-35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