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2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nayal, ngany warranga noonookany, bayinya moort barnak waangki, baal nyiny nganyang, Mammarapang Nop boorda-waangki noolonga-djin baalang, Boolanga-Yirakang djin-djina-kwabba boor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yinya moort barnak wort-korang nganyany, Mammarapang Nop kadjir boorda-wort-korang baalany Boolanga-Yirakang djin-djina-kwabba boora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moorta wara-waangki Mammarapang Nop, baalap kayar nyinya-nyinya-yan; yalga bayinya moorta wara-waangki Kangya-Kooranyi, baala yoowart kayar nyina-nyinya-y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inda baalap barrang noonookany kidji djonany-karriny noonookany Maya-maya-Kalyaragal ka djelyiba booram ka warma birdiyara, noonooka yoowart djarnyak koort-ngarda nginda noonooka yaaka baalap-booram kidji noonooka yoowart kaaditj warrinya noonooka boorda-waangki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Kangya-Kooranyi boorda maar-yanga noonookany ngarl noonooka boorda-kaaditij warrinya noonooka djarnyak waangki.”Bardip tatan mammarapang boola boya-kadak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kardakor, keny mammarap Jesus-any waangki, “Birdiyar, warranga nganyang ngooni baal djarnyak walak-yanga moodlooka ngalang maaman yanga ngalany ngolanga baal wanni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Ngiyan yanga nganyany mardayin waangko ngiyan kwabba nyiny kidji walak-yanga moodlooka nyootjoowal kardakor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moortaman, “Balayi! Noonooka moortaman djarnyak wort-korang mandang ngarbat; narla moortang karnayal ngandabat yoowart djinang-yan noolongakal baal kadak, yoowart doora bayinya baal boya boola-boola-kadak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baalapany nidja bardip, “Keny mammarap boola boya-kadak. Baalang boodjer yidja kwabba kwolak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wadjin waangkiny, ‘Ngany yoowart kadak maya-maya ngomon kanyinyang nganyang kwolaka. Natj ngany kayar-don?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isee-kang koolyoom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Nidja ngany boorda-don,’ baal waangki baalaal, ‘Ngany boorda-barrang-djakan nganyang maya-maya kwolakang kidji warn maya-mayara ngomon-djil kanyinyang moodlooka, nganyang kwolaka kidji mandang nganyang warma noolong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ngany kayar-waangki, “Noonook djoorab mammarap! Noonook kadak mandang kwabba noolonga, moodlooka noonang koort-bakkan boola birokang. Nyiny, ngarn wer djora, kidji ngandabat boorda-djoorab-biny!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Boolanga-Yira waangki baalany, ‘Noonook tatan mammarap! Yeyi, nidja kadik, noonook djarnyak wort-yanga noonang ngandabat. Karro, ngiyan boorda-kadak mandang nidja-nidja noolonga noonook arda kanya noonookaal?’ 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bardip, Jesus waangki, “Nidja boorda-edjena ngandabatak moortang ngiyan kanya boola boya arda baalapaal, yalga baalap yoowart boola boya-kadak Boolanga-Yirakang miyalal.”Boolanga-Yirany koort-yanginy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baalang ngooldjar, “Kidji ngarl ngany warranga noonookany, yoowart koort-wara noonang ngandabatang, barranginyang mereny wer djora wer bwoka noonang yarlina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dabat moorditj-ngatti nadjang ngarniny wer djoriny, kidji yarlin moorditj-ngatti nadjang bwok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nang wardanga! Baalap yoowart niran kwolaka ka wedjang kwolaka. Baalap yoowart kadak maya-maya kwolakang. Boolanga-Yira yanga baalapany mereny ngarno! Noonooka moorditj-ngatti nadjang djerta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angki-djinang, noonooka kayar-wining kwodjang-ngatti arda narla noonooka koordook nidja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noonooka yoowart kayar-don nidja nyit noolong, nadjil koort-wara warma noolongakang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inang mania mandakak! Baalap yoowart yaka. Baalap yoowart warn bwoka wandango. Ngany warranga noonookany, Djelyib Solomon boola-boola boya-kadak yalga baal yoowart kadak kwabbalitj-ngatti bwoka nadjang nidja-nidja mani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-boola moorta malyak dandjo-dandjo yoowal-koorliny, boola-ngatti baalap kana warma moortany. Yalga koriyat, Jesus waangki baalang ngooldjara, “Balayi! Yoowart barrang Pharisee-yang kwolaka. Ngany waangkiny baalapang koolyooma, nginda baalap yoowart don noolonga baalap waang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oolanga-Yira wolang-bwoka djilba. Nidja djilba maladj kedela nidja kidji wort-koorl benang, narra-yan karlakal. Ngarl Boolanga-Yira boorda wolang-bwoka noonookany koodjookat djilba, wa? Noonookang koort-karni nyit-djil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rl yoowart winyan, kalyakool koort-wariny noolongakang noonooka boorda-ngarn ka djor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warma moorta Boodjerang nidja, moorta ngiyan yoowart kaaditj Boolanga-Yirany, baalap kalyakool koort-wara mandang nidja-nidja noolongakang. Noonookang maaman kaaditj noonooka ngarnala nidja-nidja noolong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djoorabiny nganaka kedela nginda Boolanga-Yira boorda-nyin Djelyib kidji baal boorda-yanga noonookany mandang nidja-nidja noolonga.”Boola boya Boolanga-Yirakang Boodjeral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ang nyit moorta, yoowart wayarn, narla noonookang Maaman djoorabiny yanga noonookany Boodjer Boolanga-Yira Djelyibin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t-bangal noonookang banaraka kidji yanga boya winyan moortany. Barrang kooda-boyang natj yoowart mingal kidji yidja noonookang boya Boolanga-Yirakang Boodjeral. Bokadja, noonookang boya yoowart nyit-abini, narla yoowart ngakalyang kayar barrang kooramba kidji woorla yoowart kayar ngarn kooramb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oonookang koorta kalyakool boorda-wining boodjeral windji noonookang boya wining.Yakina djarnyak kakatar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onooka djarnyak kakatar moodlookang natj boorda-edjena, wandang-yan kidji nganakiny kidji noonookang karla-maat narriny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ina-djin ngiyan nganakiny baalapang birdiyar korl-koorlo ngolonga mandjar koorta-kadakiny. Nginda baal yoowal-koorl kidji dorl-dorl, baalap kwitj boorda-yalgaran bi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djoorab-djil, nidja-nidja yakina, narla baalapang birdiyar djinbarranga baalapany djerramin kidji kakatar nginda baal korl-koorl! Ngany waangki noonookany, baal boorda-bilyan baalang kwabba bwoka, warranga baalapany nyino, kidji yanga baalapany baalapang mereny wer djor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dang noolonga dengkoor-yan boorda-djinang-yan, kidji moodlooka ballar-yan boorda-kaaditj-ya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boorda djoorab-djil, bayinya baal djinbarranga baalapany kakatar, bayinya baal doora yoowal-koorl mayartal kadikang ka ngangk boordak yir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oonooka yeyi kaaditj nidja karnarny: bayinya mammarap kadak baalang maya-maya kidji baal kaaditj nginda ngakalyang boorda-yoowal-koorl, baal yoowart boorda-djakan-oola ngakalyang baalang maya-maya kidji bwora-koorl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oonooka kardjir, noonooka djarnyak kakatar, narla Mammarapang Nop boorda-yoowal-koorl winidjinbar nginda noonooka yoowart nganaka baalany.”Yakin koort-karni wer yakin yoowart koort-karni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waangki, “Birdiyar, noonook arda warranginy nidja bardip noonookak. Yalga noonook kardjir koordook mandang warma moorta dwangko bardip, wa?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iyar yalman-waangki, “Karro, natj yakin koort-karni wer dwangka-boola? Yakin ngiyan birdiyar yidja baalany yira-ngatti nadjang warma yakina ngomon maya-mayal. Kwabba djikal, baal boorda-yanga mereny wer djora warma yakinarak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dja yakin boorda-djoorab-djil bayinya baalang birdiyar djinang baalany doniny kwabba noolonga nginda baal karlap-koorl!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any, ngany warranga noonookany, birdiyar boorda-yidja baalany karrodjiny mandang baalang banarak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yinya nidja yakin waangki baalaal, ‘Nganyang birdiyar kwodjang korl-koorliny,’ kidji bayinya baal kwadjin baminy warma yakina, mammarapa wer kadjir yokaman, kidji ngarniny wer djoriny wer yowir-biny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baalang birdiyar boorda-korl-koorl keny kedela, djikal baal yoowart kaaditj. Nidja yakin yoowart baalany nganakiny. Birdiyar boorda-kadjat baalany mala-malak kidji yakin boorda-ngarda-koorl djooroot djinbaminyang moortaman-mokiny mingitj doniny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yakin kaaditj natj baalang birdiyar koordook baalany dono, yalga yoowart kakatar dono nidja, baal boorda-djinbaminy-yan boola baminy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la noolonga noonooka waangki mayartal kadikang boorda-dwangka-yan binarikal kedelang, kidji warrinya noonooka kati-kati-waangki kobinapal boorda-mira-yan kattayen maya-mayang.”Ngiyan noonooka doora wayarn?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bayinya yakin yoowart kaaditj natj baalang birdiyar koordook baalany dono, kidji don mingitj noolong, baalang birdiyar djarnyak djinbama baalany, yalga birdiyar boorda biyang bama baalany. Moort yanga-yan boola, baal djarnyak yanga boola; moort yanga-yan boola-ngatti, baal djarnyak yanga boola-ngatti.Jesus barrang karda-dakkaniny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 yoowal-koorl Boodjer narro. Karnayal, ngany koort-bakkan karla yeyi bowan-ya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 nganyang kakaloorniny djarnyak edjena, kidji nganya boorda-koort-wara-djil kwadjat kedela nginda moodlooka boorda-nganitj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waangki ngany yoowal-koorl barrango nakal Boodjerak? Yoowart, yoowart nakal, yalga arda karda-dakkaniny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keny ngoongoolongal, maar moorta boorda-karda-dakkan-yan, mo moorta boorda-bakatj koodjal moorta kidji koodjal moorta boorda-bakatj mo moort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amana boorda-bakatj baalapang nopa kidji nopa boorda-bakatj baalapang maamana; ngaangka boorda-bakatj baalapang kowarta, kidji kowarta boorda-bakatj baalapang ngaangka; mangata boorda-bakatj baalapang kambarta; kidji kambarta boorda-bakatj baalapang mangata.”Kaaditjiny ngambinga kedelakang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djir waangki moortany, “Bayinya noonooka djinang koondart yoowal-koorliny marawaral, noonooka kwitj waangki, ‘Kepa yoowal-koorliny,’ kidji kepa yoowal-koorl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yinya booyal marr nooyang, noonooka waangki, ‘Nidja kedela boorda-karlang,’ kidji kedela karlang-bini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a dal-koodjal! Noonooka kayar-djinang boodjera wer worl. Noonooka kaaditj ngambinga kepang wer marr. Ngarl, nadjil noonooka yoowart kayar-djinang ngambinga nidja-nidja kedelakang?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djil noonooka yoowart kaaditji war doninyang kwabba?”Bayinya moorta kaarang-bini, bedik-bedik waangki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 warranga noonookany, nganyang ngooldjara, yoowart wayarn moorta, alidja-alidja moorta ngiyan kayar-dargang noonookang yarlin, yalga ngolanga, baalap yoowart kayar-don wara-ngatti noolong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moort waangki-waangki kidji baal koordook barrango noonany ngomon maya-mayak djonany-karinyang, noonook djarnyak koridjat bedik-bedik waangki baalany kidji nyootjoowal djarnyak koorta-keny kwadjat noonook yoowal-koorl djonany-kariny. Bayinya noonook yoowart don nidja, baal boorda-barrang noonany birdiyar djonany-karinyang booram. Baal boorda-yanga noonany manatjakang maar-bwora, kidji baalap boorda-yidja noonany maya-mayal dedin-yan kidji baalap boorda-dedin bida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 waangki noonany, noonook boorda-nyiny alidjap kedelak noonook boorda-yanga yadok boya, moodlooka noonook djarnyak yanga.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boorda-warranga noonookany keny noonooka djarnyak wayarn. Wayarn Boolanga-Yirany! Ngolanga noonookany darganginy, baal kayar-kwarda noonookany Djinbaminyap-bwora. Karnayal, noonooka djarnyak wayarn Boolanga-Yira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orta bangal maar nyit djert koodjal boyakang nyit, wa? Yalga Boolanga-Yira yoowart dwangka-anbangbat keny nyit dj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nga-Yira kaaditj mandang djoomba noonookang kaatal. Ngarl yoowart wayarn! Boolanga-Yira woonya noonookany boola-ngatti nadjang mandang djerta!”Naan-yaaka Jesus-yel ka wort-korang Jesus-ye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2026-07-27T12:52:21Z</dcterms:created>
  <dcterms:modified xsi:type="dcterms:W3CDTF">2026-07-27T12:52:21Z</dcterms:modified>
  <dc:title>Bible.com.au: Luke 12:1-59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