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70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natj karro? Ngany waangki noonany, bayinya baal yoowart boorda-yiraba kidji yanga noonany mereny narla noonook baalang babin, yalga baal boorda-yiraba kidji yanga noonany moodlooka noonook ngarnala narla noonook yoowart karnya ngakako ngatti-ngat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rl, ngany waangki noonookany: Ngakaka, kidji noonook boorda-yanga-yan; warkata, kidji noonook boorda-djinbarranga; dorl-dorl, kidji bida boorda yalgaran-yan noonooka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moortaman ngiyan ngakaka, alidja noolong boorda-yanga-yan; kidji baal ngiyan warkata, baal boorda-djinbarranga. Dorl-dorl kidji bida boorda-yalgaran-yan moortamanang ngiyan dorl-dor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angki-djinang noonookany, noonooka maamana: ‘Nginda noonookang nop ngakaka djildjit, noonooka boorda yanga baalany wagal, wa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inda baal ngakaka noorookany, noonooka boorda-yanga baalany nirnt-daalang, wa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noonooka wara moorta, yalga noonooka kaaditj yarn yango kwabba noolonga noonookang koorlangkak. Ngarl Boolanga-Yira, noonookang Maaman, baal boorda-yanga boola ngatti; baal boorda-yanga Kangya-Kooranyi moortamanak ngiyan ngakaka baalany!”Jesus wer djenaka-war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wadja-yekaniny djenak-wara. Djenak-wara waangki-birt, yalga nginda djenak-wara bandak-koorl, mammarap malyak waangkiny. Moortaman kai-k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mo moorta waangki, “Beelzebul, djenaka-warakang yoolindja, baal yanga Jesus mardayin bandak-yekano baalapany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Moorta koordook mango Jesus, ngarl baalap Jesus-any ngakaka Jesus dono ngoolong-malka ngarl baalap kayar-djinang bayinya Boolanga-Yira nyiny Jesus-y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djinang natj baalap kwadja-kaaditjiny, ngarl Jesus waangki baalapany, “Bayinya keny boodjer karda-dakkan-yan kidji moorta boodjerang bakatj warma moorta boodjerang, karro nidja boodjer yoowart kwodjang boorda-yaaka; bayinya moorta ngoongoolongang karda-dakkan-yan, ngoongoolong boorda-djiran-y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ni-yanga waangkinyang Boolanga-Yir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yinya boodjer Satan-ang karda-dakkan-yan, yarn baalang boodjer boorda-yaaka? Noonooka waangki natj ngany yekana djenaka-wara narla Beelzebul yanga nganyany marday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ngany yekana baalapany nidja war, yarn noonookang ngooldjara-kambarna yekana baalapany? Noonookaroo ngooldjara-kambarna barrang-djinang alidja noonooka karna-bir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Ngany yekana djenaka-wara narla Boolanga-Yirakang moorditj mardayin! Ngarl noonooka kayar djinang Boodjer Boolanga-Yira Djelyibiny yoowal-koorliny noonooka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inda mardayin mammarap kakatar baalang kidja tornamako baalang maya-maya, karro mandang baalang noolonga nyiny ngabalangorn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inda mardayin-ngatti mammarap balladja baalany kidji ngarda-kwarditj baalany, baal wort-barrang mandang kidja, moodlooka mammarap kwadja-kakatar. Karro, moodlooka baal yardjang, baal walak-walak-yang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yinya moort yoowart yaaka ngany-boordak, baal yaaka ngany-boyang, kidji bayinya moort yoowart maar-yanga nganyany noolonga djabaniny, karnayal, baal noolonga wort-kwarditjiny.”Nginda djenak-wara korl-koorl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inda djenak-wara bandak-koorl mammarapany, baal marridja kwangkanal, koorl-djinanginy nyinyap. Bayinya baal yoowart djinbarranga kenyap, baal waangki ‘Ngany boorda korl-koorl nganyang maya-maya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djenak-wara korl-koorl kidji baal djinang maya-maya, barnan-yan kidji djandarn-y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 bandak-koorl kidj korl-barrang maar-koodjal warma djenaka-wara. Baalap wara-ngatti kidji baalap yoowal-koorl kidj nyiny alidja. Ngarl nginda moodlooka edjena, mammarapang ngandabat minditj-ngatti-bini wer wara-ngatti nadjang baalang ngandabat kwadjat.”Karnayal djoorabiny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esus waangki nidja, keny yok moorta-boola kardakor waangki Jesus, “Yarn djoorab, yok ngiyan yidja noonany kidji yanga noonany bibi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 warmapal, Jesus waangkiny Boolanga-Yirak. Nginda Jesus nganitj, keny baalang ngooldjar waangki baalany, “Birdiyar, warranga ngalany yarn ngala doora waangki Boolanga-Yirak, war-djin John warranga baalang ngooldjara.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Yalga yarn djoorab, nidja-nidja moorta ngiyan dwangka Boolanga-Yira waangkiny kidji don moodlooka baal waangki!”Moorta ngakaka Jesus-any yango nambing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boola moorta boordak-koorl Jesus, baal karro-waangki, “Baalap wara-wara, moorta nidja kedela! Baalap koorl-djinang ngambing, yalga yoowart ngambing boorda-yanga-yan baalapany, arda Jonah-kang ngamb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nga Yira, baal waangki-koorl Warda Marridjiny Jonah Ninevah-kak. Baal ngambing-biny moortakang. War-djin, Mammarapang Nop ngambing-biny moortakang nidja kedel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edela-Djoniny-Karriny yoowal-koorl, Yok Djelyib Sheba-kang boorda-yaaka kidji djirin moorta nidja kedelang, narla baal marridja baalang kadjali boodjerayen dwangko Djelyib Solomon-ang kwabba-djil warrinya, kidji ngany warranga noonookany, moort yaaka nidja, baal moorditj-ngatti nadjang Solomo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edela-Djoniny-Karriny yoowal-koorl, moorta Nineveh-karlap boorda yaaka kidji djirin noonookany narla baalap korang baalapang wara-wara war-yen nginda baalap dwangka Jonah-kang warranginy, kidji ngany waangki noonookany, karnayal, moort yaaka nidja, baal moorditj-ngatti nadjang Jonah!”Yarlinang binari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owart moort bowan karla-maat kidji ballaridja baalany ka dengkoor baalang binari. Baal yira-barrang dallar ngarl moorta kayar-djinang binari nginda baalap bwora-koor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ng miyala yarlinang binari-mokiny. Bayinya noonookang miyala kwabba, binyari boorda-moorartitj mandang noonookang yarlin; yalga bayinya noonookang miyala wara, mandang noonookang yarlin boorda-mayart-bwor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djarnyak wining ngarl binyari noonook-bwora yoowart mayart-bin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binyari moorartitj mandang noonookang yarlin, kidji yoowart bangka mayart-bwora, mandang noonookang yarlin boorda-bandjat-biny, karla-mokiny nginda baalang binyari noonookal bandjatiny.”Jesus djirin Pharisee-y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nganitj waangkiny, keny Pharisee ngakaka Jesus ngarno baalyel; ngarl Jesus bwora-koorl kidji nyiny ngarn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Nginda noonooka waangki Boolanga-Yirak, waangki nidja:‘Maaman, noonang kol nyiny kooranyi.Yoowal-koorl-oola kedela nginda noonook nyiny Djelyi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e kai-kai nginda baal djinang Jesus yoowart kakaloorniny kwadjat ngarnin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irdiyar waangki baalany, “Yeyi, noonooka Pharisee-ya barnan mabo moodlookakang natj noonooka banitja nginda noonooka ngarn ka djora, yalga noonooka-bwora, bakadjiny wer wara-wara moorartitj noonookan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tatan moorta! Boolanga-Yira warn bangka-mabo. Boolanga-Yira kardjir warn bangka-bwora, wa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rrang mereny wer djora kidji yanga winyan moorta. Karro moodlooka boorda-barnan-biny aliwar Warriny waangk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tang Pharisee-ya! Noonooka yanga Boolanga-Yira baalang nyit walak noonookang djallamang wer kwolaka wer dilbiga, yalga noonooka yoowart don kwabba moortakak kidji noonooka yoowart woonya Boolanga-Yirany. Koriyat, noonooka djarnyak don nidja-nidja noolonga, kidji ngolonga, noonooka kardjir kayar-don warma noolong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, noonookang Pharisee-ya! Noonooka woonya kwabba-djil nyinyap Maya-maya-Kalyarakal. Kidji mandjaral, noonooka koordook moortany waangkiny, ‘Noonooka moorditj.’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nayan-djil noonookang! Noonooka bogala-mokiny kol-birt, kidja moorta kana baalapany kaaditjiny-birt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-Warrinyang waangki Jesus, “Birdiyar, bayinya noonook waangki nidja, noonook kardjir wara-waangki ngalany!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Darnavan-djil kardjir noonookang Mammarapa-Warrinyang! Noonooka yidja wondanga moortakang moorndinal, wondanga banyadak-ngatti kango yalga noonooka yoowart yiraba keny noonokang maar-biri maar-yango baalapany kango baalapang wondang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ng! Noonooka warn kwabba-kwabba bogala Warda-Marridjinyang, yalga karnayal, noonookang maam-inrama, baalap dargang Warda-Marridjin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ga ngalany mereny ngala ngarnala yennar kedel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barrang-djinang noonooka djoorab narla noolonga noonookang maam-inrama kwadja-don. Baalap dargang Warda Marridjinya, kidji noonooka warn baalapang bogal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nidja-nidja noolongakang, Boordakiny-Kooranyi waangki, ‘Ngany boorda waangki-koorl Warda-Marridjinyany baalapak kidji kardjir warma moorta waangko baalapany; baalap boorda dargang keny-keny moorta kidji baalap boorda-bakkan warma moorta’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moorta nidja kedelang boorda-djin-bama-yan Warda-Marridjinyang darganginy, mandang Warda-Marridjinya ngiyan kwadja-dargang-yan, ngolanga Boodjerang alikwadja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yakiny darganginyel Abel-ang, kidji nganitjiny darganginyel Zechariah-kang, bama-yan kardakor karla-kooranyi wer Kooranyap. Kaya, ngany warranga noonookany, moorta nidja kedelang boorda-djin-bama-yan narla mandang nidja-nidja noolonga!”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ng, Mammarapa-Warrinyang! Noonook barrang-yalgawa war yalgarano bida maya-mayakang kaaditjinyang. Ngany karnayal waangki, noonooka yoowart boorda bwora-koorl, kidji noonooka nganitj warma moorta ngiyan koordook bwora-koorlo!”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bandak-koorl maya-maya, mandang Mammarapa-Warrinyang wer Pharisee-ya kwadjin wara-wara-waangkiny Jesus. Baal waangki-djinang baalany boola noolong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ordook mango Jesus, djinanginy bayinya baal boorda-waangki karna-birt noolong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inya-nyinya ngalang wara-doniny, war-djin ngala nyinya-nyinya wara-doniny moortaman don ngalak.Kidji yoowart barrang ngalany ngwidamap-ak djoriny karriny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Jesus waangki baalang ngooldjarany, “Yeyi ni, bayinya keny noonang koorl babinang maya-mayak didara kadik, kidji waangki baalany, ‘Nganyang babin, ngany ngakaka noonany, ngany kayar bangal-yanga mo mooloor merenya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warma babin marridjiny, yeyi baal yoowal-koorl nganyang maya-maya, yalga ngany mereny-birt yango baalany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yinya noonang babin mira maya-maya-yen, ‘Yoowart yikkan nganyany! Ngany kwadja-barrang-bida! Nganyang koorlangka wer ngany, ngala bidjara ngwoorndiny. Ngany yoowart kayar-yiraba kidji yanga noonany natj noonook koordook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2026-06-06T07:26:55Z</dcterms:created>
  <dcterms:modified xsi:type="dcterms:W3CDTF">2026-06-06T07:26:55Z</dcterms:modified>
  <dc:title>Bible.com.au: Luke 11:1-54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