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noonooka bwora-koorl keny maya-maya kidji baalap yanganan noonookany, ngarn wer djora moodlooka baalap yanga noonook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ra-barra minditj moorta maya-mayarang kidji warranga moortany, ‘Boodjer Boolanga-Yira Djelyibiny kwadja-yoowal-koorl noonooka-boordak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ga bayinya noonooka bwora-koorl karlamaya kidji baal yoowart yanganan noonookany, koorl djoorootal kidji waangki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ndang dalba noonookang karlamaya, ngala yoorang-yoorang dalba ngalang djenakang noonookal. Yalga barrang-dwangka nidja! Boodjer Boolanga-Yira Djelyibiny kwadja-yoowal-koorl noonooka-boordak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rranga noonookany, nginda Kedela-Djoniny-Karriny yoowal-koorl, Boolanga-Yira boorda-yanga koort-kwabba ngatti Sodom-ak nadjang baalapang karlamaya.”Karlamayara natj yoowart djinang-karn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idja kedela boorda-darnayaniny noonang, Chorazin! Alidja kedela boorda-darnayaniny noonookang kardjir, Bethsaida! Moorditj noolonga kwadja-don-yan noonooka-bwora. Bayinya nidja-nidja noolonga kwadja-don-yan Tyre-bwora wer Sidon-bwora, koora moorta alidja karlamayarang doora kwadja-nyiny, wolang bwoka koort-warakang kidji yirrbin dalba baalapang kaatal, barrang-djinanginy baalap kwadja-wort-korang baalapang wara-doni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l Djoniny-Karriny, Boolanga-Yira boorda-yanga koort-kwabba ngatti Tyre-kak wer Sidon-ak nadjang noonooka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djir noonook, Capernaum! Noonook koordook yira-barrango noonookaal Boolanga-Yirakang Boodjerak, wa? Noonook boorda-ngarda-kwarditj-yan Djinbaminyangap-bwora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g ngooldjara, “Moort ngiyan dangka noonookak, baal kardjir dangka nganyak; kidji moort ngiyan wort-korang noonookany, baal kardjir wort-korang nganyany. Kidji moort ngiyan wort-korang nganyany, baal wort-korang Boolanga-Yira, keny ngiyan waangki-koorl nganyany.”Ngooldjara-kambarn 72 korl-koorl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-alidja 72 mammarapa korl-koorl djoorab-djil. “Birdiyar!” baalap waangki. “Ngala waangki djenaka-war noonang kolal kidji baalap don natj ngala warranga baalapany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koorl 72 ngooldjara-kambar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Ngany djinang Satan djabalar worl-yen babanginy-dji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! Ngany kwadja-yanga noonookany mardayin ngarl noonooka kayar-yana wagalal wer nirnt-daalanga kidji noonooka kayar-bama mandang mardayin Satan-ang. Kidji yoowart keny noolong boorda-bakkan noonook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oonooka yoowart djarnyak djoorab narla djenaka-wara dwangka noonookany. Noonooka djarnyak arda djeroob narla noonookang kola boordak-yan Boolanga-Yirakang Boodjeral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Kangya-Kooranyikang djoorabiny moorartitj Jesus-any kidji baal waangki, “Maaman, Birdiyar Boolanga-Yirakang Boodjer wer ngalang Boodjer! Ngany yanganan noonany narla noonook kwadja-yanga kaaditjiny moortakak ngiyan kaaditjiny-birt: noonook djinang-oola baalapany noolonga noonook kwadja ballaridja dwangka-boola moortayen. Kaya Maaman, noonook koordook moodlooka edjeno nidja wara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ang Maaman kwadja-yanga nganyany moodlooka. Yoowart moort karnayal kaaditj Nop, arda Maaman; kidji yoowart moort karnayal kaaditj Maaman, arda Nop, kidji alidja-alidja moorta ngiyan Nop koordook baalapany djinango Maaman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korang baalang ngooldjarak kidji arda waangki baalapak, “Kwabba-djil noonookang, noolonga djinanginy natj noonooka djinanginy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rranga noonookany, boola malka wer djelyiba, koordook djinango natj noonooka djinang, yalga baalap yoowart djinang. Baalap koordook dwangko natj noonooka dwangka, yalga baalap yoowart dwangka.”Bardip kwabba mammarapang Samaria-karlap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-Warrinyang yoowal-koorl, kaaditjiny baal kayar manga Jesus. “Malka,” baal waangki-djinang, “Natj ngany djarnyak don barrango ngandabat kalyakool?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Natj Boordakiny-Kooranyi waangki? Natj karni noonook djinang-waangki?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 waangki, “Noonook djarnyak woonya Birdiyarany noonang Boolanga-Yira mandang noonang koort-yel, wer mandang noonang koordoonitj-yel, wer mandang noonang mardayin-yel, wer mandang noonang kaat-yel; kidji noonook djarnyak woonya noonang moorta-boordak war-djin noonook woonya noonaal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, Birdiyar barrang warma 72 mammarapa kidji baal waangki-koorl mandang baalapang, bandak-koorliny baal-kwadjat, koodjal mammarapa dandjo-koorliny. Baalap koorl mandang karlamayara, kooramba Birdiyar warranga baalany baal boorda-koor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onook karnayal waangki,” Jesus waangki. “Don nidja kidji noonook boorda-wining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Mammarap-Warrinyang koordook moorta djinango baal dwangka-boola kadak, ngarl baal waangki-djinang Jesus-any, “Ngiyan nganyang moorta-boordak?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Keny mammarap kwadja-ngarda-koorliny Jerusalem-yen Jericho-ak. Ngakalyanga balladja baalany, wort-barrang baalang bwoka, bama baalany kidja wandja baalany, noyitj boord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, yakin-kooranyi kwadja-ngarda-koorliny alidja djooroot; yalga nginda baal djinang mammarapany, baal wort-yana warma naralal djooroota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, Levi-kang djoowak, kardjir ngarda-koorl alidja djooroot. Baal koorl kidji miyalitj mammarap, kidji karro wort-yana warma naralal djooroota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olanga, mammarap Samaria-karlap ngarda-koorl alidja djooroot. Baal boordak-koorl mammarapany. Nginda baal djinang baalany, ngorna-kwabba moorartitj baalang koor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oorl baalany, baal nabba boyin koorayinang wer kepa-mardayin baalang boomabaraka-bwora, kidji dengkoor baalapany. Karro baal yidja mammarapany baalang dongki-kal kidji barrang baalany maya-mayak ngwoorndiny, kidji maar-yanga baalan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Kedela, baal barrang baalang boya kidji baal yanga boya birdiyarak maya-mayang. ‘Karrodjin baalany,’ mammarap Samaria-karlap waangki, ‘kidji nginda ngany korl-koorl djoorootal nidja, ngany boorda-yanga noonany boya-ngatti moodlookang noonook banitja baalang.’ 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-djinang, “Natj noonook kaaditj? Ngiyan kardakor nidja-nidja mo mammarapa kwadja moort-boordak mammarapang ngiyan ngakalyanga balladja?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-Warrinyang waangki, “Mammarap ngiyan maar-yanga baalany.” Jesus waangki, “Karro noonook koorl kidji don baal-djin.”Jesus koorl Martha-kang wer Mary-kang maya-may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Boola-boola kwolaka yaaka, kakatar wedjanginy yalga yoowart boola yakina kakatar kwolaka wedjanginy. Ngala boorda ngakaka moortany ngiyan kadak kwolaka ngarl baal boorda-waangki-koorl yakina baalang kwolaka wedjangin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Jesus wer baalang ngooldjara yana baalapang djooroot, baalap yoowal-koorl karlamaya. Bokadja, keny yok kol Martha ngakaka baalapany ngwoorndo baalang maya-maya-bwor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y, Martha-kang djook, nyiny Birdiyar-ang djena-boordak kidji koordook dwangko baalan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tha yoowart djoorab narla baal moodlooka doniny, ngarl baal koorl kidji waangki, “Birdiyar, noonook kayar-djinang nganyang djook, wa? Baal wort-koorl kidji nyiny kidji nganya djarnyak don mandang yakiny! Warranga Mary, baal djarnyak yoowal-koorl kidji maar-yanga nganyany!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Martha, Martha! Noonook koort-ngarda narla boola noolong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oonook ngarnala arda keny noolong. Mary koordook kwabba-ngatti noolong. Ngala yoowart djarnyak wort-barrang alidja baalyen.”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oorl! Ngany noonookany waangki-koorliny, nyit kookendjeri-djin mokinya kardak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 barrang kooda boyang, yoowart kooda koort-koortiny, yoowart djena bwoka. Yoowart nganitj kidji waangki moortany djooroot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oonooka bwora-koorl maya-maya, koriyat waangki, ‘Nyiny-oola nakal karlapal nidja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keny mammarap wining alidja, baal woonya nakal, noonookang warrinya nakalang kayar nyin baalyel; bayinya yoowart, noonooka wort-barrang noonookang warranga nakala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iny keny karlap-bwora, ngarn wer djora moodlooka baalap yanga noonookany, narla yakina doora barrang baalapang boya. Yoowart koorl karlapyen keny warma karlapa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2026-06-06T06:31:23Z</dcterms:created>
  <dcterms:modified xsi:type="dcterms:W3CDTF">2026-06-06T06:31:23Z</dcterms:modified>
  <dc:title>Bible.com.au: Luke 10:1-42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