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presProps" Target="presProps.xml"/>
  <Relationship Id="rId85" Type="http://schemas.openxmlformats.org/officeDocument/2006/relationships/viewProps" Target="viewProps.xml"/>
  <Relationship Id="rId8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:1-8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ina-kooranyi, baalap kalyakool banitja kooranyi boyara, djinanginy naatj mammarap boorda-narra manna-ngoonyang karla-kooranya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Zachariah, baal bwora-koorl Boolanga-Yirakang Maya-maya-Kooranyi. Bandak, moorta boola baalap Boolanga-Yira kwadja-yanganiny narla manna-ngoonyang kwadja-narri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nga-Yirakang djin-djin-kwabba, baal Zechariah-kany yoowal-koorl, kidji baal yaaka ngwoornmoorn karla-kooranyikang, kwabbarap manna-ngoonyang narrinya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Zechariah djinang djin-djin-kwabba, baal wayar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djin-djin-kwabba waangki baalany, “Yoowart wayarn, Zechariah! Boolanga-Yira baal noonany dwangkiny, moodlooka noonang koort-bwora. Elizabeth, noonang koort-maat, baal boorda boodjari-biny. Baal boorda yidja noonang nop. Noonook boorda-kolitj baalany ‘John’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boorda djoorab-djoorab-biny, kidji warma moorta, baalap kardjir boorda koort-kwabba nginda baal koorlangweta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al boorda moorditj-biny Boolanga-Yirakang miyalakal. Baal yoowart djarnyak ngarn kepa-mardayin. Ngolanga doomboo, Kangya-Kooranyi boorda-moorartitj baalan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 boorda karro-barrang boola moorta Israel-ang Birdiyarak, baalapang Boolanga-Yir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al boorda-koorl Birdiyar-koodjookat, mardayin-djil Elijah-mokiny, Boolanga-Yirakang Warda-Marridjiny. Baal boorda karro-barrang maamana wer koorlangka dandjo-dandjo. Baal boorda korang wara-wara moorta kwabba djoorootak, alidja djooroot-djin kwabba moorta yana, moorta ngiyan kaaditj karnarny. Baal boorda kakatar Boolanga-Yirakang moorta kwadjat Birdiyar yoowal-koorl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baal waangki-djinang djin-djin-kwabba, “Yarn ngany boorda-kaaditj nginda noonang waangkiny boorda edjena? Ngany bworan, kidji nganyang koort-maat kardjir karbarli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kwabba babin, Theophilus.Boola moorta kwabba-don. Baal boordak karni warrinya mili-milikal, mandang noolonga edjeniny ngalany kardako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 Gabriel,” djin-djin-kwabba waangk. “Ngany yaaka Boolanga-Yira-booram. Boolanga-Yira baal waangki-koorl nganyany noonak. Ngany djarnyak waangki noonany kidji barrang Warda-Kwabba noonak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ga noonook yoowart djinang-karni nganyang warrinya. Moodlooka boorda-edjena kwabba kedelakal. Narla noonook yoowart djinang-karni, noonook boorda dwangka-birt. Noonook yoowart boorda waangki kwadjat kedela nginda nganyang warrinya edjen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moorta naan-yaaka Zechariah. Baalap wandaniny narla baal kwodjang Maya-maya-Kooranyi-bwo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baal bandak-koorl, baal yoowart kayar-waangki, kidji ngarl baalap kaaditji Zechariah kwadja-djinang koondarm Maya-maya-Kooranyi bwora. Baal maar-waangki, yoowart waangkin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baalang kedelara yakiny Maya-maya-Kooranyi bwora, Zechariah wort-koorl baalang karl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la, baalang koort-maat, Elizabeth, boodjari-biny kidji baal naan-yaaka maya-maya-bwora maar mika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yi ngolanga kwodjang, Boolanga-Yira maar-yanga nganyany,” baal waangki. “Baal barnak wort-barrang nganyang karnya!”Djin-djin-kwabba warranga Mary,“Jesus boorda-koorlangweta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Elizabeth boodjari maar-keny mikara, Boolanga-Yira waangki-koorl djin-djin-kwabba Gabriel Nazareth-ak, karlamaya Galilee-ka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barrang Boolanga-Yirakang warrinya mangak. Baalang ngoonoolong kwadja-yanga baalany Joseph-ang koort-maat-biny. Nidja mammarap djoowak Djelyib David-ang. Mangakang kol ‘Mary’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n-djin-kwabba koorl Mary kidji waangki, “Nakal noonak! Boolanga-Yira nyiny noonookyel kidji baal moorditj yanga-kwabba noonak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oordak karni noolonga mili-milikal, moodlooka moorta warranga ngalany. Nidja-nidja moorta kwadja-djinang moodlooka alikwadjakang, kidji baalap warranga Warda-Kwab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wayarn-djil, djin-djin-kwabba dwankiny, kidji baal waangki-djinang moodlooka baalang kaat-bwo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n-djin-kwabba waangki baal, “Mary! Yoowart wayarn! Boolanga-Yira yanga-kwabba noonan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boorda boodjari-biny kidji yidja nop, kidji noonook boorda-kolitj baalany ‘Jesus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boorda moorditj. Baal boorda kolitj-yan ‘Boolanga-Yirakang Nop’. Boolanga-Yira waangki nidja. Baal boorda yira-yaaka Djelyib, baalang maam-inram David-mokin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 boorda nyiny Djelyib djoowakang Jacob-ang kalyakool. Baalang Boodjer boorda-yaaka kalyakool!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waangki djin-djin-kwabba, “Ngany koolamata. Yarn nidja boorda edjena?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n-djin-kwabba waangki, “Kangya-Kooranyi boorda-koorl noonak kidji Boolanga-Yirakang moorditj boorda yira-malitji noonook. Nidja kooranyi koorlang boorda kolitj-yan ‘Boolanga-Yirakang Nop’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barrang-dwangka Elizabeth, noonang ngoonoolong? Moorta waangki nidja baal yoowart koorlang-yidja, yalga yeyi, baal boodjari maar-keny mikara - kidji baal kabarl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 noolonga nyiny naatj Boolanga-Yira yoowart kayar don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 Boolanga-Yirakang yakin,” Mary waangki. “Nidja edjena-oola nganyak, moodlooka noonook waangki.”Djin-djin-kwabba wort-koorl baalany.Mary koorl Elizabeth-ang maya-may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rl, nganyang birdiyar, ngany kardjir mardayin-kaaditj moodlooka alikwadjakang. Ngany kaaditj nidja boorda kwabba, karni bardip mili-milikal boordakin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, Mary kakatar kidji baal wort-koorl karlamaya kardakal Judea-ka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bwora-koorl Zechariah-ang maya-maya, kidji baal waangki-kwabba Elizabet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zabeth dwangka Mary-ang maaya, kidji yilak-yilak, baalang maawit marridja baalang doomboo-bwor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ya-Kooranyi moorartitj Elizabeth, kidji baal woola, “Boolanga-Yira boola-djil yanga-kwabba noonook, kardakor mandang yokaman, kidji baal yanga-kwabba koorlang, keny noonook boorda yidja!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adjil nidja moorditj noolong edjena nganyak, yeyi nganyang Birdiyarang ngaangk yoowal-koorl, yoowal-koorl djinangak nganyany?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nginda noonook waangki-kwabba nganyany, ngany dwangka noonook, kidji nganyang koorlang ngany-bwora djoorabiny bardang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djarnyak djoorab-djoorab, kaaditjiny Boolanga-Yirakang warrinya noonak boorda-edjena!”Mary yanganan Boolanga-Yira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waangki:“Nganyang koort yanganan Boolanga-Yir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koortoomitj djoorab narla Boolanga-Yirabarrang nganyang ngandabat,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aal barrang-dwangka nganyany, baalang wirt yakin!Yeyi moortaman, baalap boorda-waangki ngany djoorab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boordakiny ngarl noonook boorda-kaaditj moorart karnarny, moodlooka noonook kwadja-dwangka.Djin-djin-kwabba waangki,“John-Kakaloorniny boorda-koorlangweta”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oolanga-Yira baal kwadja-don moorditj noolonga nganyang.Baalang kol koorany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gorna-kwabba moortakak ngiyan woonya baalany kidji yaka baalang,moorta djoowakang koora wer djoowakang yey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wadja-yiraman baalang mardayin maar,kidji baalil yoorang-yoorang warma moorta,moortaman wambadin kaaditjin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garda-barrang moorditj djelyiba yirap nyinyiny,kidji baal barrang-yira wirt moort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wadja-moorartitj koboorl-wirt moorta, baalapany yanginy kwabba noolonga,yalga moorta boola boya-kadak, baalil waangki-wort-koorl baalapany,baalapang maara bilyar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barrang-yalgawa baalang warrinya, moodlooka baal warrangangalang maam-inrama,kidji baal yoowal-koorl kidji baalilmaar-yanga baalang moorta Israel-ang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wadja-barrang-dwangka ngalany,baal ngorna-kwabba Abraham-akkidji baalang mandang djoowaka kalyakool!”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naan-yaaka mo mila Elizabeth-al, kidji ngolonga,baal wort-koorl baalang karlamaya.John-Kakaloorniny koorlangweta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kedela koorl Elizabeth-ang maawitang. Baal yidja nop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zabeth-ang ngoonoolonga wer baalang babina, baalap dwangka nidja warda. Boolanga-Yira moorditj yanga-kwabba Elizabeth, kidji baalap mandang djoorab-abiny Elizabeth-a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, baalang kol Zechariah, baal nyiny yakin-kooranyi birokal Herod nyiny Djelyib Judea-kang. Baal keny yakina-kooranyikang ngiyan yaka Abijah-kang. Elizabeth baalang koort-maat. Baalang moorta kardjir nyiny yakina-kooranyi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maar-koodjal kedela, moorta koorl maawitang kardjatinyang, alimarn Warriny waangki. Baalap koordook kolitjo baalany ‘Zechariah’, baalang maaman-mokiny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ng ngaangk waangki, “Yoowart! Baalang kol ‘John’.”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alap waangki baalany, “Yoowart noonookang ngoonoolonga kolitj-yan ‘John!”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ap maar-waangki baalang maamanak. Baalap waangki-djinang baalany naatj kol baal koordook yango baalang nop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ngakaka mili-mili kidji baal boordak, “Baalang kol ‘John’.” “Kai!” baalap mira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idjinbar, Zechariah kayar waangki karro, kidji baal malyak Boolanga-Yirany yangananin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wayarn-abiny, kidji nidja warda koorl mandang kardak boodjerang Judea-ang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moortaman dwangka nidja warda, baalap malyak kaaditjiiny kidji waangki-djinanginy, “Naatj nidja koorlang boorda-don?” Moortaman, baalap djinang Boolanga-Yirang mardayin nyiny koorlangal.Zechariah yanganan Boolanga-Yira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ya-Kooranyi yoowal-koorl Zechariah, John-ang maaman, kidji Kangya-Kooranyi moorartitj baalany. Zechariah waangki Boolanga-Yirakang Warda-Kwabba: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la boorda yanganan Birdiyar!Baal Israel-ang Boolanga-Yira!Baal kwadja-koorl baalang moortakak,baalapany maar-yanginy kidji baalapany yalkaranin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wabba karra Boolanga-Yirakang miyalakal, moodlooka doniny Boolanga-Yirakang Warrinya waangki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nga-Yira kwadja-yanga ngalany baalang mardayin Nop.Baal boorda barrang-ngandabat ngalany.Baal David-ang djoowak, baalang yakin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ra, baal warrin-yanga baalang Warda Marridjiny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nidja, baal boordabarrang-ngandabat ngalany,ngarl wara-wara moortayoowart kayar-bakatj ngalany kidji yardjang ngalany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nidja, baal boorda ngorna-kwabba ngalang maam-inramak,kidji baal boorda barrang-dwangka baalang kooranyi warrinya,mandang warrinya baal yanga baalapany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-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gwidam waangki Abraham-ak, ngalang maam-inram.Baal yanga baalang kooranyi warrin. Baal boordabarrang-ngandabat ngalanyngarl wara-wara moorta yoowart bakkan ngalany,kidji ngarl ngala kayar-yaka Boolanga-Yirang, wayarn-birt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ngala boorda nyiny kooranyi wer kwabba-djil, Boolanga-Yira-booram,mandang kedelara ngalang ngandabatang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koorlang, baalap boorda-kolitj noonookany,‘Boolanga-Yirang Warda Marridjiny’.Noonook boorda-koorl Birdiyar koodjookat kidji kakatar baalang djooroot,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oonook boorda-warrang baalang moorta nidja:Boolanga-Yira boorda barrang-ngandabat baalapanynginda baal nyinya-nyinya baalapang wara-doniny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ng Boolanga-Yira yanga koort-kwabba kidji baal bedik-bedik.Baal boorda barrang ngalang ngandabat, ngangk-mokiny yirabiny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gangk moonakiny Boolanga Yirang Boodjer-yen,moortamanak wininginy malitji mayartal noyitjang,kidji baal boorda-barrang-yalgawa ngalang djena djoorootal nakalang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oorlang-birt, narla Elizabeth yoowart kwadja-boodjari-biny. Baal wer Zechariah, koodjal karakor-djil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rlang kwabba-djil maladja, mardayan yarlinal wer kwoyalangal. John naan-yaaka kwangkanal kwadjat kedela nginda baal barnak koorl moortakak Israel-ang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, Zechariah, baal kwadja-yaka Maya-maya-Kooranyi-bwora, narla baalang kedela yakin-kooranyi yaaki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2026-06-06T06:29:54Z</dcterms:created>
  <dcterms:modified xsi:type="dcterms:W3CDTF">2026-06-06T06:29:54Z</dcterms:modified>
  <dc:title>Bible.com.au: Luke 1:1-80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