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presProps" Target="presProps.xml"/>
  <Relationship Id="rId22" Type="http://schemas.openxmlformats.org/officeDocument/2006/relationships/viewProps" Target="viewProps.xml"/>
  <Relationship Id="rId2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11244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Titus 3:1-1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up2018]]></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Kuninjkunu kore ngaye ngabimbom, wanjh kunukka kundjalwoybuk duninjh! Ngaye ngadjare bu yibenmarneyimen rowk bu mahni kunwok wanjh mankarrekuken duninjh ba bu bininj nawu kabirriwoybukwon God wanjh kabirrinahnarren dja kabirrikurduyime bu djal kunmakkenh nuye. Wanjh kunukka kunmakkenh bu kabindibidyikarrme birridjalwern bininj.Yibenwokrayekwo Bininj Nawu Kabenlarlmang Nawu Birribuyika Kore YiwarrudjkenhTitus 3:9-11]]></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Yibenngurdkemen nawu kabirridangwerren manbu manbubuyika kunmayali bedberre, dja bu mak nawu kabirriyolyolmerren bedmandeleng boyenkahwi nawu bedberre mawahmawah. Dja mak bu kabirridangwerren manbu mankarrekenh. Kunmekbe wanjh yiman kayime munguyh bedmandeleng kabirribengwarreworren dja mak kunubewu djamku.]]></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u yiman nangale bininj kakurduyime kunmekbe, nawu kabenmarnbun birribuyika bininj bu kabirridjadmerrenkenh, wanjh ngudda yiwernhwokrayekwon duninjh. Bu minj ngunbekkan bu kerrngehkenh yimarneyime, wanjh kunukka yiyawoyhmarneyime, dja bu nungka munguyh kadjalkurduyime kunmekbe, wanjh kunu yidjalbawo, yuwn bu ngudda nguneyawoyhraworren namekbe bininj.]]></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Kuhni bu woybukkih duninjh, bininj nawu kabirrihkurduyime, nawu kabindikuklarlmang birribuyika, wanjh nakka birrimayaliwarreminj, dja mak kabirridjaldjare kore kunwarre kabirrikurduyime. Bedda wanjh kabirridjalwarreworren bedmandeleng wanjh kunukka God kabenwelengname bedberre.Yikahwi Mankarrekilehkilelk Manbu Yikurduyimen Ngaye NgarddukTitus 3:12-15]]></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Ngaye kaluk ngabalmunkewe ngudberre nawu Artemas, dja nuk kunubewu nabuyika bininj nawu Tychicus. Kaluk nakudji ngabalmunkewe bu kabalre ngudberre. Kaluk bu yerrekah, wardi yirohrokme bu ngudda yimre ba bu ngarrnarren ngaye kore kunred Nicopolis. Ngaye ngadjare ngarri kunmekbe bu kabolkyimerran yekke kayiburnbu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ardi kab yibenbenebidyikarrmen nawu benemekbe bininj bokenh bu kabenewohrengehre, bedda nawu Zenas nawu mankarre kahburrbun, dja mak nawu Apollos. Yibenbenewo nawu yehyeng bu berrewoneng nawu ngudda yimarnekarrm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ininj kadberre birriwern wanjh bedda birridurrkmirrin kunrayek dja kore mak kunmak, ba bu bedda kabirribayahme manme dja mak kunmadj, ba bu kabirrikarrme bedberre, dja yuwn bu kabirridjalni minj kabirribidroka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Nawu birriwern bininj nawu ngarrihni kondah, bedda ngundimarnewokmunkewerrinj kunwok kunmak kore ngudda. Dja ngudda yibenmarneyimen manu kunwok kunmak ngardduk nawu ngurrihni bininj, nawu karrimarnedjaremerren kore karriwoybukwon Jesus. Ngadjaldjare nawu God bu ngundjalwernhkongibun ngudberre rowk.]]></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Yibenbukkabukkan Bu Bolkkime Ngad Karrikurduyime Kunmak Kore God NuyeTitus 3:1-3]]></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Yibenbengdayhkemen bininj kore ngudda, ba bu bedda wanjh bindiwokmarrkma nawu kabirriwohrnan nawu government dja mak birribuyika binihbininj nawu kabirrimarnbun manbu kurorre ngarre mankarre. Dja mak yibenbukkabukkan bu birriwokmarrkma nawu God dja mak munguyh birridjalkurduyimen kore kunmakkenh.]]></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Dja mak yibenbukkabukkan ba bu minj kabindimarneyolyolme kunwarre nawu birribuyika bininj. Bedda yuwn bu mak kabirridangwerren bedmandeleng, wanjh bedda birridjalmarneyimen bu djal yalyal dja mak warridj kabindikongibun birribuyika, dja yuwn bu mak kabindidjalmarneburluburlumerren.Yibenbukkabukkan Kore God Kanmarnekurduyimeng KadberreTitus 3:3-8]]></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Yiburrbun ngad wanjh karridjalmayaliwarreni dja warridj karriwokweyi nawu God. Yoh, nawu namarnde duninjh wanjh kankoweng kadberre, dja karridjalkurduyimi kore kunburrkwi, yiman bu ngad kanbongnami munguyh. Ngad wanjh karridedjwarreni, dja mak karrikuniborrkbuni. Karrikirnwerreni, dja mak karriwidnarreni duninjh.]]></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u kunmekbe karriyimi, God wanjh kanngehkeng, bu kanmarnekukbukkarrinj kadberre. Nungka nawu kandjalwernhmarnedjare kadberre dja mak nungka nawu kandjalwernhkongibu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Njalekenh kanmarnekurduyimeng bu nungka kanngehkeng kadberre? Yiddok kunubewu ngad karrikurduyimeninj kunmak kore nungka? Burrkyak, ngad minj karrikurduyimeninj kunmak. Nungka wanjh kandjalkongibom burudjang kadberre, bu kunmekbekenh nungka nawu kanngehkeng kadberre. Nungka wanjh kankangedjirridjbom kadberre ba bu ngad karriyawoyhmalngdanginj kore nawu Namalngmakkaykenh bu kanmarnbom karrikerrngehhminj.]]></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 Jesus Christ kanngehkeng wanjh kunu God yiman nungan kankangbarlkeng nuye namekbe Namalngmakkaykenh bu kunwernkah kadberr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Nungka kanwernhkongibuni ba bu kunu nungka kanmarneyime bu ngad karrimak bininj kore nungka. Dja kuhni mak ngad karrimang nawu nungan kanberrebbom bu yerrekah nuye kabolkyimerran, wanjh kunu ngad karridjarrkni nungka dorrengh bu munguyh munguyh.]]></a:t>
            </a:r>
          </a:p>
        </p:txBody>
      </p:sp>
    </p:spTree>
  </p:cSld>
  <p:clrMapOvr>
    <a:masterClrMapping/>
  </p:clrMapOvr>
</p:sld>
</file>

<file path=ppt/theme/theme1.xml><?xml version="1.0" encoding="utf-8"?>
<a:theme xmlns:a="http://schemas.openxmlformats.org/drawingml/2006/main" name="Theme75">
  <a:themeElements>
    <a:clrScheme name="Theme7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2026-06-22T02:42:50Z</dcterms:created>
  <dcterms:modified xsi:type="dcterms:W3CDTF">2026-06-22T02:42:50Z</dcterms:modified>
  <dc:title>Bible.com.au: Titus 3:1-15 (gup2018)</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