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247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uth 4: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anjh Boaz benwelengmarneyimeng nawu birrikihkimuk kumekbe birrihdjarrkni, dja mak nawu birriwern bininj, yimeng, “Ngudda wanjh bolkkime kandinang kunmekbe ngakurduyimeng, ngarrangduluburrinj kore Naomi namekbe rowk nawu bedberreni Elimelech dja bebeywurd nuye bokenh Chilion dja Mahl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ja Ruth warridj ngalbu Moabbeh, kamarrdjukun nuyeni Mahlon, ngaleng warridj ngamang ngardduk ngalbininjkobeng, ba ngabornan beywurd bu bininj wanjh kawayhke kunngey kore nuye nawu doweng, kore kunred nungan nuye kabolkkarrme ba kunngey nuye nawu doweng minj kadjobme kore namud nuye dja kore kunred nungan nuyekih. Ngudda rowk kandinang bolkkime bu kunmekbe ngakurduyimeng, ba bu ngurriyolyolme bu kandinang bu kunmekbe ngakurduyime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anjh namekbe nawu bininj birrihmirnderri kore kurrangmaye kumekbe kukadjeh, birrikihkimuk warridj birriyimeng, “Yoh ngundinang bu kunmekbe yikurduyimeng, kaluk ngarriyolyolme. Dja ngarridjawan Yawey kabimarnbun ngalmekbe daluk ngalbu kumngimeng kore ngudda bu kayimerran yiman Rachel dja Leah nawu benehmangi nawern wurdyaw nuyeni Jacob, wanjh yikukenmen dja ngundiburrbun rowk nawu kabirrini kore kunred Bethle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ak ngad bu ngarridjare bu Yawey ngunwon wurd nawern kore ngalinjngalu daluk, kamarnbuyindan namud ke yiman karohrok Perez nuye namud nawu wurdyaw berrewonengni Judah dja Tamar.”Bu Ruth Yawmey NarangemRuth 4:13-16]]></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4 ]]></a:t>
            </a:r>
            <a:r>
              <a:rPr lang="en-US" b="1" sz="3000" spc="0" u="none">
                <a:solidFill>
                  <a:srgbClr val="000000">
                    <a:alpha val="100.00%"/>
                  </a:srgbClr>
                </a:solidFill>
                <a:latin typeface="Calibri"/>
              </a:rPr>
              <a:t><![CDATA[Wanjh Boaz bimey Ruth ngalbininjkobeng nuye, wanjh benebalmarrinj, benewam kore kunred nungka nuyeni, kumekbe benehyoy. Beneyonginj, wanjh Yawey benbenewong nawu wurdyaw bu yawmey narangem. Wanjh morlehmorlenjbubuyika birrimarneyimeng Naomi, “Karriburlumen duninjh Yawey nawu ngunkarrmeng, bu munguyh minj yiniwirrinj yimudyakniwirrinj. Ngarridjare namekbe wurdyaw birriwern kabirriburlume dja kangeykukenmen kore Israe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galbu ngudda ngalbinjmorne ke ngunmarnedjare duninjh, dja bu yikarrmeninj kunbidkukudji dja bokenh seven yayaw nawu bininj, wanjh yinjilngmakniwirrinj, dja ngalinjngalu yikarrme Ruth, ngalbinjmorne ke ngalbu ngunwernhnjilngmarnbun duninjh, wanjh ngaleng ngalbu yawmey namekbe narangem, nawu yihyime Makkah. Wanjh nungka nawu namekbe ngunkangekerrngehme, dja yiman ngunkukkerrngehme bu yikohbanjm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anjh Naomi bimey namekbe wurdyaw, biwanjbikarrmi, binahnani.King David Nuye MawahmawahRuth 4:17-22]]></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ja kaluk nawu morlehmorlenj kumekbe birrimhdarnhyoy, birrimekbe nanu birringeykurrmeng Obed, birriwokkihyiyimeng dorrengh, “Naomi, bimarnedanginj Namakkahmikenh.” Wanjh namekbe nawu Obed kaluk bu dabbolkminj wanjh bibalbornang Jesse, kalukburrk Jesse bibalbornang Davi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22 ]]></a:t>
            </a:r>
            <a:r>
              <a:rPr lang="en-US" b="1" sz="3000" spc="0" u="none">
                <a:solidFill>
                  <a:srgbClr val="000000">
                    <a:alpha val="100.00%"/>
                  </a:srgbClr>
                </a:solidFill>
                <a:latin typeface="Calibri"/>
              </a:rPr>
              <a:t><![CDATA[Nahni wanjh birrimekbe nawu Perez nuye namud birribalhbornabornarreni. Perez kornkumo, beywurd nuye Hezron. Hezron kornkumo, beywurd Ram. Yibeng Ram bibalbornang Amminadab nuye beywurd. Yibeng Amminadab kornkumo, bibalbornang Nahshon. Yibeng nunganwali Nahshon, bibalbornang Salmon beywurd nuye. Salmon kornkumo, bibalbornang Boaz nuye beywurd. Yibeng Boazwali bibalbornang, kornkumo Boaz, beywurd nuye Obed. Yibeng nunganwali Obed kornkumo, bibalbornang Jesse beywurd. Dja Jesse kornkumo, David wanjh beywurd. Kumekbe wanjh kunu kabalyirriyo kore birribalhbornabornarreni. Bonj.]]></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oaz Dja Bininj Nawu Namud Nuye Benewokmarnburrinj Ngalbu RuthkenhRuth 4:1-12]]></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anjh Boaz bidbom kore birrihmirndemornnamerreni birrihyolyolmi mankarre kore kururrkdangmaye ngarre kore kukadjeh, kumekbe yerrkang ningihni. Kaluk Elimelech nuyeni namud darnkih duninjh nawu Boaz biyolyolmeng kumhdjalley. Wanjh Boaz bimarneyimeng, “Buyh! Ngudda nawu yihre, dabbolk! Yimbarlungmen, kondah yiyerrka.” Wanjh kumbarlungmeng yerrka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njh Boaz benmey kunbid dja kunbid nawu birribuyika bininj birrikihkimuk, benmarneyimeng, “Kondah ngurrimyerrkarrimen.” Wanjh bedmanwali birriyerrkarrinj.]]></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njh Boaz biwelengmarneyimeng namekbe namud nawu ngokko bikimey, yingkihyingkihni kumekbe, bimarneyimeng, “Naomi ngalbu kumdurndi Moabbeh kadjare kaweykan kabbal kunyahwurd bu nuyeni nawu ngad kanemud Elimelec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gamwam ngadjareminj bengdayhke marneyime, yirrangduluburrimen kayime kore kumirrk bedberre nawu karrihni, nanih birrikihkimuk dorrengh, nawu kabirriwohrnan kore kunred. Ngudda bu yidjaremen yirrurndiwe, wanjh kunu yirrurndiwemen, dja bu burrkyak, wanjh kanmarneyimen ba ngaburrbun. Minj mak nangale nabuyika karrurndiwe, dja ngudda nawu yikukdokme dja ngaye yerre balhmarnedi.” Namekbe bininj kumyimeng, “Ngoyh, ngarrurndiwe manmekbe kabba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anjh Boaz balyimeng, “Bu yiman yirrangduluburren kunekke kabbal kore kubid Naomi, wanjh kunu Ruth dorrengh yimang, ngalbu kamarrdjukun ngalkang Moabbeh, ba bu wurdyaw yibornan wanjh nuye namekbe nawu doweng ba kabbal kakarrme kore nuyeni manbu bolkwakwam nawu dowe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anjh namekbe nabuyika namud yimeng, “Ngayenu nuk minj ngarrurndiwe manmekbe kabbal, kakarrewarre, minj kunmekbe ngakurduyime. Bu yimankek ngarrurndiwe, wanjh kunu minj ngad ngadberre wurdwurd, dja nabuyika nuye nawu doweng. Dja yingan yimang yidjaldurndiwemen manmekbe kabbal dja ngayenu kakarrewarre minj ngarrurndiw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Kuninjkunu korroko kore Israel, bu birrikurduyimi, birridurndiweyi birriworreni birrimulewarreni bu kunwoybuk yongeni, wanjh nakudji balwelengdengeyerrkkerrinj biwong nabuyika. Kunmekbe kunu mankarre yoy bedberre bu karremarnbuyindangeni. Wanjh bu namekbe nawu namud nawu kumhkukdokmi nuye nunganwali bimarneyimeng Boaz, “Yingan ke wanjh yirrangduluburrimen manmekbe kabbal.” Wanjh kumbadyerrkkerrinj nawu kundengekenh, nawu ngokko kumhwokdi, dja biwong.]]></a:t>
            </a:r>
          </a:p>
        </p:txBody>
      </p:sp>
    </p:spTree>
  </p:cSld>
  <p:clrMapOvr>
    <a:masterClrMapping/>
  </p:clrMapOvr>
</p:sld>
</file>

<file path=ppt/theme/theme1.xml><?xml version="1.0" encoding="utf-8"?>
<a:theme xmlns:a="http://schemas.openxmlformats.org/drawingml/2006/main" name="Theme14">
  <a:themeElements>
    <a:clrScheme name="Theme1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2026-06-22T02:43:17Z</dcterms:created>
  <dcterms:modified xsi:type="dcterms:W3CDTF">2026-06-22T02:43:17Z</dcterms:modified>
  <dc:title>Bible.com.au: Ruth 4:1-22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