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kanbekka, yuwn yikele, dja birrimirndewern rowk nawu kondah kabirrihni, kabirriburrbun bu nguddanu yidjalmak daluk. Kaluk kunmekbe ngakurduyime ke bu ngudda yarrkka kandjurrkk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ybukkih wanjh ngaye kunu namud darnkih ke nawu marnewohrnan, dja mak nabadbuyika bininj kumekbe kamhdi nawu mak darnkih duninjh namud 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Med dja bolkkime kumunun yikeyuwn, kaluk malamalaywi ngare ngabekkan namekbe nawu bininj bu kunubewu ngunmarnewohrnan. Bu baleh kayime, nungka kadjaremen ngunnahnan, wanjh kunu bonj, dja bu minj kadjaremen ke ngunnahnan, wanjh kunu ngayeman nahnan. Ngarayekwon kunwok kore Yawey nawu kadjalmimbi munguyh. Med yikeyuwn, kaluk kabarrhbun.”Wanjh Ruth balkekurrmerrinj kore kurrenge nuye. Dolkkang bu djarreh kumhkabelni ba minj nangale biwernhkukburrknayi. Boaz yimeng, “Minj ngadjare nangale kabekkan bu daluk kumwam kondah kore kabirrimimb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mak bimarneyimeng ngalmekbe Ruth, “Yiyerrkkerrimen nawu kaddum yihdjongbuyindi yimwaynamen.” Balwaynameng wanjh nungka dahkendoy manbu manmim manwern, wanjh bimimngorrkenwong kore kukarlang ngarre. Wanjh Ruth balbidbom yirrurndi balwam kore kukadj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Balwam bimarnebebmeng ngalbinjmorne ngarre, binang kumhdi bimdjawam, “Kaluk kuhni yiddok kamak rowk Ngalkurrng bu yiwam?” Wanjh Ruth ngalengmanwali bimbadwokmey bimarneyolyolmeng rowk kore Boaz bihmarnekurduyimi. Dja mak bibadmarneyimeng ngalbinjmorne ngarre, yimeng, “Dja nungka minj djareniwirrinj ngaye ngamlarrkdurndeyi kore ngudda. Kunmekbe kunu nganwong manih manbu manwern man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omi biwokmey bimarneyimeng, “Med, yibengyirrin Ngalkurrng, kaluk yibekkan bu kunwok bu kamarnbuyindan, minj bolkkime bu kabolkmang, dja werrkwewerrkwerrk kadjalle ngunmarnekarremarnb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dja Boaz BenekarremarnburrinjRuth 3:1-1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burrk wanjh Naomi bimarneyimeng ngarre ngalbinjmorne, “Ngalkurrng, kab ngakarremarnbun bu bininj ba ngunemarren bambu kunmak rowk yi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mekbe yiburrbun nawu Boaz, yawkyawkbubuyika ngurrihdjarrkdurrkmirri kore kabbal. Yuwn yikukbengmidjdan, nakka wanjh ngad ngarrku namud. Kanbekka, marneyime, kuninjkunu kumunun nungkambu kabadre kakakmimkarrhkarrhme kumekbe kore kabirrihmimb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h. Wanjh yiwurlebmen yikukdelkdelkkerrimen nawu manjmakmak, dja yidjongburrimen nawu namakmak. Wanjh bu yibekkarren wanjh yibalkolu kunmekbe kore kabirrihmimbun. Dja yuwn yibangmekukbebme nuye, dja yibawo med, yimengordmadbu kangun kabongun kayakwon. Bu kakeyongen, med yikodjkebawo kakerrowen, wanjh kunmekbe kunu yiballay yirrengewerrhme nuye, wanjh yikekurrmerren. Kaluk nungan ngunmarneyime bu baleh yikurduyime.” Wanjh Ruth ngalengmanwali bibalwokmey ngalbinjmorne ngarre, yimeng, “Wokkarrme rowk bu yarrkka kanhmarney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anjh Ruth balkoluy kumekbe kore birrihmimbuni, kundjalmekbe kurduyimeng bu ngalbinjmorne ngarre bihwokrayekwoni bihmarneyimi. Kaluk Boaz bu nguneng dja bonguneng bekkarrinj kangemakminj, marrmarrminj duninjh, wanjh wam kekurrmerrinj kore manmim mimluhmimlulhdi. Kaluk Ruth baldjemhdjemhmiwam, birrengewerrhmeng wanjh balkekurrmerr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mununburrk Boaz lorrmeng, wanjh borledmeng darnhkangebarrhmeng binang daluk kahdarnhkeyo kurrenge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idjawam, “Ngalngale nguddanu?” Wanjh ngalengmanwali bibalwokmey yimeng, “Ngayenu Ruth, ngudda nawu darnkih ngarrmud ngadberre nawu ngudda kanmarnewohrnan. Wanjh ngadjare ngudda kannahnan dja ngarrmar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az yimeng, “Wanjh ngaye ngadjare Yawey ngunmarnekurduyime kunmak ngudda nawu ngalyahwurd ngardduk. Kerrngehkenh bu yingulkmakni bu kunmekbe yihdjalyimi yihnahnani ngalbinjmorne ke, wanjh ngunemdjarrkwam, dja bolkkime kunmekbe kayime yerreh yiwernhngulkmakminj duninjh, bu minj yawurrinj yiyawayi ngunemarrimeninj nawu nakuken dja mak nawu namarladj.]]></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2026-06-22T02:42:51Z</dcterms:created>
  <dcterms:modified xsi:type="dcterms:W3CDTF">2026-06-22T02:42:51Z</dcterms:modified>
  <dc:title>Bible.com.au: Ruth 3:1-18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