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newelengmarneyimeng berrewoneng ngalbinjmorne, “Burrkyak, ngad minj nganedurndeng, dja kanedjarrkray kore ngudda ngurrimud kabirrih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Wanjh Naomi benbenemarneyimeng, “Yuwn kab kandimaddeng, dja ngunedurnde. Wanjh nuk minj ngayenu ngamerlem ba ngayawmang ngorrewoneng bambu ngurriyawoyhmarren. Ngunedurnde, minj kunu ngayenu ngangudjmak nganeyawoyhmarren bininj, dja ngayenu wanjh ngangudjwarreminj ngakohbanjminj. Bu yiman nganjilngniwirrinj, kuninjkunu kumunun yimankek nganemarrimeninj bininj, ngayawmayi wurdyaw, kunubewu minj ngurrbenbenemadbuyi bu benedjordmeninj. Nguddambu wanjh kunu ngunekohbanjmeninj. Marndi nuk minj ngurrbenbenemadbuyi ngurrimarrimeninj, dja birribuyika ngundimayi ngorrewoneng. Nguneburrbun bu kakarrewarre, dja Yawey nganbodmekenhwong bu doweng ngardduk nabininjkobeng dja bebeywurd birridjarrkdoweng. Ngayembu kunmekbekenh kunu benbenehkongibun ngorrewon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neyawoyhmarnenalkbom, wanjh ngalbu Orpah bibunjhmey ngarre ngalbinjmorne, biwoknang wanjh durndi kore ngarrekih kunred. Ngalbuyika ngalu Ruth, ngalu wanjh bimad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omi bimarneyimeng ngalbu Ruth, “Yina, ngalbu ngudda ngunehbardkoni durndi kore nawu ngurrimud, dja ngudberre nawu ngurrihmarnedi yiwarrudj, dja kab yimunkekadju, ngunedjarrkdurnd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Ruth biwokmey, “Yuwn yikebbabi kanhdjawan munguyh yimankek bu yiyime bawon, bad burrkyak, minj bawon mak ngarrurndeng. Bu yiman baleh yire kunukka ngarrdjarrkre, kore baleh yiyo, kunu ngarrdjarrkyo. Woybukkih duninjh nawu namud ngudda ke, nakka djarrkngarrku, nawu ngudda ke God, nakka djarrkngarrku yerr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baleh kore yarrkka yirrowen kumekbe wanjh ngaye mak ngarrowen, kudjalbolkkudjiwi kandibebbehkukdudjeng. Woybukkih duninjh marneyime minj bawon, dja kundjalkudji bu ngudda nuk yirrowen, dja kunubewu ngaye nuk, wanjh kunu kankuklarlmang ngarrku, djalbonj. Bu yiman kowe, wanjh kunu kamak nganbun nawu Yaw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omi binang Ruth njilngrayekminj, bimaddi duninjh bu minj durndeyi kore ngarrekih kunbolk, wanjh Naomi ngurdmeng bimenbaw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enebaldjarrkwam benedjarrkbebmeng Bethlehem. Bu benebalbebmeng kumekbe bininj daluk birriwern bu bindinang birrikangebarrhmeng, wanjh bindiyolyolmi berrewoneng. Nawu daluhdaluk birrihdjawarreni, “Yiddok ngahli Naom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anjh Naomi benwokmey, yimeng, “Yuwn kandiyawoyhngeybun Naomi bu kunmak, dja kandingeybu Mara bu kunnjilngwarre. Dja God nawu ngudjkimuk duninjh wanjh nungka marnbom ngardduk bu kunwernhrayek. Bu kondah ngabolkbawong ngakarrmi nawern, dja nungka Yawey ngandurndiweng bu ngabidlarrkminj. Njalekah wurd munguyh kandihngeybun Naomi? Bu Yawey ngandjalwarreweng ngaye. Yoh, nungka nawu Ngudjkimuk Duninjh, wanjh ngandjalwernhwarrewong nga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ih kunmekbe kunu bu Naomi kumdurndi kore kunbolk Moabbeh, dja ngalbinjmorne ngarre Ruth benemdjarrkwam kumekbebeh kore ngalengngarre kunred. Bedda benebolkmey Bethlehem bu kerrngehkenh dedjdjingmey birrihmangi manme manbu kangeyyo ba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dja NaomiRuth 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rroko nawu Israel benkebmawahmeng minj birribangmekarrmeninj nawu king. Nawu birrikukenni bininj bindidjadmi birriwarlahkenh bininj rowk. Wanjh kumekbe nakudji bininj ni nawu nakang kunred Bethlehem kore kubolkkimuk Judah. Nungka ngeyyoy Elimelech. Ngalbininjkobeng nuyeni ngalu ngeyyoy Naomi. Dja bebeywurd bokenh nuye benengeyyoy, nakudji ngeyyoy Mahlon, dja nabuyika nawu ngeyyoy Chilion. Bedda rowk wanjh birridi kore Bethlehem (Kaluk mahni kunbolk yikahwi birringeybuni Ephrathah.) Wanjh bedda birridjarrkdolkkang, birribolkbawong Bethlehem dja birriwabmeng djarreh kore kunbolk Moab. Kaluk djewkwarrewong kore Judah, dja bolkdarlehminj, wanjh manme yakminj kore kubolkwarlah Judah. Kumekbekenh wanjh birri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umekbe birriwam waken birrihni, wanjh Elimelech doweng kumekbe, benwakwam ngalbininjkobeng dja bebeywurd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hni, kalukburrk bebeywurd benemekbe, daluk bindibebbehmey nawu benemekbe nawu daluk bokenh benengeyyoy ngalkudji ngeyyoy Orpah, dja ngalbuyika ngeyyoy Ruth. Kunmekbe birrirerrkang mandjewk nawern 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rerrkang korroko, wanjh bedmanwali bebeywurd benedoweng, nawu ngokko kornkumo berrewonengni nungka dokmeng doweng. Wanjh ngalbadjan minj karrmeninj nabininjkobeng dja yayaw ngarre.Ruth dja Naomi Benedjarrkdurndi Kore BethlehemRuth 1:6-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mekbe birrihni Moab, Naomi bekkang bu Yawey yawoyhdjewkmarnbom bedberre kore ngalengngarre kunred Judah, dja manme manrakel bekkang djordmerrinj, karrmi manwern manme. Bu kunmekbe bekkang wanjh welengbolkbawong kumekbe kore ningihni Moab, dja ngalbinjmorne ngarre bedda dorrengh birridjarrkbolkba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anjh birrimahmirranginj birrirawinj kore kunred Judah. Bu birribaldolkkarrinj birribalhrey, Naomi benbenemarneyimeng, “Kab ngunebekkarrimen ba ngunedurndeng kore ngurrimud kabirrihni. Kaluk bu ngunedurndeng ngadjare Yawey ngunbenenahnan, yiman kayime ngurrbenbenehnahnani nawu ngabenbeneyawmey bu benehmimbini, dja ngaye dorrengh kandihdjarrknahna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adjare bu Yawey kaluk ngunbenemarnekarremarnbun, bu ngunebebbehmang bininj ba ngundibebbehnahnan kunmak.” Wanjh Naomi benbenebunjhmey benbenewoknang, wanjh kumekbe benemarnenalkbom.]]></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2026-06-25T12:40:28Z</dcterms:created>
  <dcterms:modified xsi:type="dcterms:W3CDTF">2026-06-25T12:40:28Z</dcterms:modified>
  <dc:title>Bible.com.au: Ruth 1:1-22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