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ninj nawu kadjalkurduyime kore djal nungan kadjare, wanjh minj kakarrme kundulkarre nuye bu yimankek kabinjilngmarnbun nawu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udda bonj, minj ngurrikadjung kore ngudman ngudberre kore kunwarre kunmayali duninjh. Burrkyak, ngudda wanjh ngurrikukbelbmerrinj nawu Namalngmakkaykenh. Ngunmarneni kore kukange ngudberre. Woybukkih, bu Christ nuye Namalngmakkaykenh minj kabimarneni nawu nangale bininj, wanjh kunukka nawu bininj minj nuye nawu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ngudberre, manbu kunburrk wanjh ngurribaldjaldowe kore kunmekbekenh bu ngurribakkeng manbu mankarre nuye God. Dja Christ kani kore kunkange ngudberre, wanjh kumekbekenh kunu God kayime ngudda ngurrimak dja mak kunmalng ngudberre ngurrimalngkerrngehm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birrolkkayhweng Jesus kore dowengbeh. Yoh, nungka wanjh birrolkkayhweng Christ kore kundowikenhbeh, wanjh karohrokwi nuye Namalngmakkaykenh bu ngunmarneni kore kukange ngudberre, wanjh kunu nungka ngundarrkidwon manbu kunburrk ngudberre kore kundowiken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h wanjh, nawu karridangerrinj rowk ngardduk, bu bolkkime ngad wanjh karrimayaliborledmen, dja minj karriyawoyhkurduyime kore ngadman kadberre kunmayali kunwarre bu kanmarneyime mungu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ngad yiman karridjalkurduyime kore kunwarre kunmayali kanmarneyime kadberre, wanjh kunukka ngad karribaldjaldowen. Dja ngad karriyimen kunbuyika. Nawu Namalngmakkaykenh nakka wanjh kanbidyikarrme kadberre bu ngad kunburrk kadberre karridjalrayekworrimen ba minj karriyawoyhkurduyime kunwarre, wanjh kunukka karrimalngmimbi mungu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God nuye Namalngmakkaykenh nungan kabidjalkan bininj, wanjh nungka wurdyaw nuye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ngunwong ngudberre nawu Namalngmakkaykenh nuye, dja nungka minj kadjare ngunbongkarrme ngudberre bu ngurrimarnedurrkmirri kore kunkele. Kuhni bu burrkyak duninjh. Namalngmakkaykenh ngunmarnbun bu ngurriyimerran bebeywurd nuye God, bu ngudda kunu ngurribalmarnekayhme kore God ngurriyime, “Ngabba! Ngudda nawu kanbornang nga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wu God nuye Namalngmakkaykenh kanmarneyime kore ngad kadberre kunmalng bu kayime woybukkih ngad wanjh wurdwurd nuye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olkkime wanjh ngad wurdwurd nuye God wanjh nungka Christ karridangerrinj. Dja God kanberrebbom kadberre kore nuye kunmakmak nawu kurrmeng kadjehdjenyo Christ nuye. Bu karriraworren Christ dja mak karohrok karridjakbekkan yiman nungka yimeng, wanjh kaluk God kankurrme ba bu ngad karridjarrkdi Christ dorrengh kore kubolkmak. Bolkkime, wanjh kuhni bu kundjalyahwurd duninjh bu ngad karrihrohrokme kore kunmakkenh mandulmuk bu God kanmarnekurduyime yerrekah.Kaluk Yerrekah God Kankan Kore Kunmakkenh Nungka NuyeRomans 8:18-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Namalngmakkaykenh Kanwon Nuye KundarrkidRomans 8:1-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ngaburrbun bu kunyid karrikarrme bu bolkkimekenh wanjh kundjalyahwurd. Dja bonj, karridjalburrbu bu kaluk God kanmarnekurduyime kunwernhmak duninj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wu yehyeng rowk ngarre God marnbom kadjare kandiburrbun, ngad nawu nuye wurdwurd. Bu bolkkime, wanjh kabirridjalmadbun bu nungka kankurrme kumekbe kore kurobbewarrad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wu God wokkurrmerrinj bu yimeng kondah djal kurorre, dja yehyeng rowk nawu God marnbom, dja warreminj duninjh. Dja kubolkwarlahkenh kahdjalmadbun kalukburrk bu yerrekah God nungan kabolkkerrngehme. Wanjh God kayawoyhbolkmarnbun bu yerrek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yerrekah bu God kakurduyime kundjalmak duninjh kadberre, kore wurdwurd nuyekih bu ngad kanmarnbun kadberre karrini kore kundjalmak. Wanjh kunukka kore kubolkwarlahkenh ngarre kamarnbuyindan bu kunmak rowk, minj njale mak bu kabalyawoyhdowerren. Kuhni karohrok bu God kanbongyerrkke ngad nawu nuye wurdwurd dja mak karrire kore kunmakkenh nuye kore kunmak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ukka yiman kore kudjalbolkwarlahkenh rowk yiman kahdjakbekkan munguyh. Mahni yiman kayime daluk kadjakbekkan bu kayawmang nawu wurdyaw. Kunmekbe kunu kuhni bu kadjalkurduyimerran bu bolkkimekenh ngarre munguy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gad kunmekbe kadjalrohrok warridj kore karrikurduyime ngadmandeleng. Ngad wanjh ngokko karrihkarrme nawu Namalngmakkaykenh. Namekbe wanjh Nayungkihni bu God kanwong kadberre. Bu ngad wanjh munguyh karrihdjalnalkkini bolkkime kore ngadmandeleng bu karrihdjalmadbun nawu God bu kanmarnbun kadberre ngad nawu nungan karribebeywurd nuyekih kore mandjad nuye, dja mak kanmarnbun kadberre bu kanyawoyhkerrngeh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gad nawu karriwoybukwong God nungka nawu kanngehkeng kadberre. Bolkkime ngad karridjalwoybukwo munguyh dja mak karridjalmadbu kore nungka kayakwon rowk. Bolkkime ngad wanjh ngarrimadbun bu nungka kanmarneyakwon rowk. Dja ngaleng ngad ngokkokenh karriyingkihmangi kore karrimadbu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ed kuhni, God minj bangmeyakwoyinj rowk. Bu ngad karriwoybukwon God wanjh kunukka ngad karrihdjalmadbun bu nungka yerrehkah kore kakurduy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gad nawu karrihngudjwarre duninjh nawu nuye Namalngmakkaykenh kanbidyikarrme kadberre. Ngad minj karriwernhburrbun kore mandjad duninjh bu karrimarnedi yiwarrudj nuye God. Wanjh nawu Namalngmakkaykenh nuye kabenewokdi nungan God kore ngad kadberrekenh, bu kabimarnenalkbunkenh kore God dja mak kabimarnekayhme, nungka minj njale kawokkiyime kore nungan kakarrengeybu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God nungan kankangenan kore kukange kanjdji baybaywi kadberre, dja mak nungka ngokko kaburrbun kore nungan Namalngmakkaykenh kayime bu kadjaldi yiwarrudj kadberre kore God kadjare.God Kanwernhkarrme Kadberre Ba Karridjarrkni Kore Nungka Munguyh Munguyh8:28-3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dda nawu ngurrikukbelbmerrinj nawu Christ Jesus, wanjh kunukka God minj ngunyawoyhwelengname bu kunwarrekenh ngunbunkenh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d karriwernhburrbun bu kuhni woybukkih duninjh God kankayhmeng kadberre kore kerrngehkenhni nungan yingkihkarremarnbom, ngad nawu karrimarnedjareminj. Kaluk God kanmarnekurduyime kunmak kadberre kore njalehnjale kanmarnekurduyimerran, dja mak wardi kunyidkenh kambebme ka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kunyungkihni wanjh God kanyingkihburrbuni ngad kadberre dja mak nungka kanyingkihmarnekarremarnbuni kore ngad kadberreni, bu kuhni nungka kanmarnbom kadberre ba bu karriyimerranj karridjarrkrohrok nawu Beywurd nuye, nawu nungka kayimerran nawernwarre duninjh kadberre nawu karriwarlahkenh bininj nuy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h, nungka wanjh kandjarrngbom dja kankurrmeng kore nungka kore yingkihkarremarnbom. Nungka wanjh kankayhmeng kadberre, wanjh kanmarneyimeng ngad nawu karrimak kore nungka. Nungka kayime bu ngad karrimak bininj, bu nungka nawu kanmarnekurduyimeng kundjalmak duninjh nuy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aleh ngad karriyime bu kuninjkunukenh God kanmarnekurduyimeng? God nungan kanmakwan kadberre, minj nangale nabuyika kanwarrewan kadber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rriburrbun bu nungka bibawong nawu beywurd nuye bu doweng ngadkenh kadberre rowk. Nungka bidjalbawong doweng. Wanjh kunu karriburrbun nungka nawu mimkongiwern dja mak kanwon yehyeng rowk nawu kadberre bu Christ dorreng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God nungandeleng kandjarrngbom kadberre! Wanjh minj nangale mak bininj kanwelengname kadberre. God nungan wanjh kanmarneyime bu ngad karrimak bininj nuy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minj nangale bininj kandjadme bu bolkkime. Christ Jesus minj kandjadme! Nungka djaldoweng dja mak kunmekbekenh nungka God birrolkkayhweng kumidjbeh, wanjh bikurrmeng kore kukun nuye God, dja mak Jesus kanhmarnekarreyolyolme kore God bu ngadkenh kadber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rdi ngurridjalburrbu bu kuninjkunukenh. Minj nangale mak kanyerrkke kore God kanmarnedjareminj duninjh. Bu yiman ngad karrihkarrme mandjalwern kunyid, yiddok kanyerrkke ngad kore God kankarrme? Burrkyak, minj njale mak kanyerrkke. Dja mak bu kunrayek kawernmerren kadberre, kunubewu mak bininj kandiwidnan kadberre, dja mak ngad minj karrikarrme manbu manme dja kunmadj, bu kunubewu bininj karridjare kandibun kadberre, bu yiman kunmekbe kamarnekurduyimerran kadberre rowk, wanjh bonj, minj njale mak kankuklarlmang bu kuninjkunukenh kore God kanmarnedjare bulkkidj duninj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gurriburrbun manmekbe kunwok kore bimbuyindanj yimeng, “Ngudda nawu God. Bininj kandidjaldung kadberre munguyh kore nguddakenh. Bedda yimankek kabirridjalyime ngad yiman mayh nawu sheep bu kandidjalbun munguyh.” [Psalm 44:2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onj. Wanjh Christ nungan kandjalmarnedjare kadberre munguyh munguyh, ba bu ngad wanjh karridjalwinhme. Minj njale mak kanyurrhke dja mak minj kanbularrbun yerrek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wu Namalngmakkaykenh kanwon mankerrngeh mankarre kadberre. Bu nungka kanmalngmimbiwon kadberre bu ngad nawu karridjarrkkukbelbmerrinj kore Christ Jesus. Bu bolkkime ngad karribongyerrkmengbeh kore manmekbe manbuyika mankarre manbu kundowikenh ngarre, manbu ngad kanwarrewam dja wanjh kunu ngad kanmarnbom bu karrimalngdowe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39 ]]></a:t>
            </a:r>
            <a:r>
              <a:rPr lang="en-US" b="1" sz="3000" spc="0" u="none">
                <a:solidFill>
                  <a:srgbClr val="000000">
                    <a:alpha val="100.00%"/>
                  </a:srgbClr>
                </a:solidFill>
                <a:latin typeface="Calibri"/>
              </a:rPr>
              <a:t><![CDATA[Ngaye wanjh ngawernhburrbun kuhni bu kunwoybuk kore God kandjalmarnedjare kadberre bu djal munguyh munguyh. Bu ngad karridarrkiddi dja mak bu karridowerren, nungka munguyh kandjalmarnedjare kadberre. Minj nangale mak kabingurdke God bu kandjalmarnedjare. Nawu angels nuye God minj bedda kabirringurdke. Dja mak nawu namarnde rowk minj kabirringurdke. Yehyeng nawu bolkkimekenh, dja mak nawu kambebme bu kaluk yerrekah wanjh minj kabingurdke kore kanmarnedjare. Dja mak nawu birridulkarrekimukkenh duninjh minj kabirringurdke. Nawu mak yehyeng rowk kondanjkunu kurorre kahdi minj kabingurdke nawu nungka. Nawu yehyeng rowk nawu kahdi kore heaven minj kabingurdke. Yehyeng nawu mak kahdi kore kanjdji duninjh minj kabingurdke God bu nungka kandjalmarnedjare. Bonj, minj njale mak kabingurdke God bu kandjalmarnedjare bulkkidj duninjh. Nungka wanjh kandjalmarnedjare bu kunmekbekenh kore karridjalbelbmiyindi kore Christ Jesus nawu Kawohrnan rowk kadber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nmekbe manbu mankarrekare minj kanbidyikarrmeninj kadberre. Bu njalekenh? Kaluk bininj rowk kabirridjaldjare kabirrikurduyime kore djalbedmandeleng, wanjh manmekbe mankarre minj baleh mak bedda kabirriwokmarrkmang. Wanjh bu bolkkime, God bimmunkeweng nawu beywurd nuye bu yimerranj bininj duninjh yiman kayime nawu ngad karridjalwernhwarre duninjh bininj. God bikanjkurrmeng ba bu kuhni kanmarnebengmidjdan kunwarrekenh kadberre. Kunmekbe kurduyimeng bu ngudjyakwong kunwarrekenh kore bininj kadberre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God kuhni kurduyimeng ba bu bolkkime ngad karridjalngurdmen kore kunmayali kadberrekih kanmarneyime, dja mak ngad karriyime kore mandjad duninjh nawu Namalngmakkaykenh kayime, wanjh kunukka ngad nawu bininj nuye karridjalyimerran karrimak dja karrikurduyime mandjad kore mankarre kanhmarney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ngale nawu bininj kahdjalburrbun kore nungan kadjaldjare, wanjh kunukka kahdjalkadjung kore nungan nuye kunmayali kore kunwarre. Dja bu ngad karriburrbun kore Namalngmakkaykenh kanbengdayhke, wanjh kunukka nungka kanbukkabukkan mandjad duninjh kadberre manbu ngad karridja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ngale bininj munguyh kadjalburrbun kore nungan kadjare kore kunmayali kunwarre, wanjh kunukka kabaldjaldowen. Dja bu ngad karridjalburrbun munguyh manu kunmayali kamdolkkan kore Namalngmakkaykenhbeh, wanjh kunukka ngad kanmarnbun kore karrimalngkerrngehmen dja mak karrikarrme kunmodmikenh dorrengh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ninj nawu kahburrbun kore kunmayali kunwarre munguyh, wanjh nakka God kabeneyidko. Namekbe bininj minj nawu kabiwokmarrkmang God, wanjh nungka minj kakarrme kore kabiwokmarrkmangkenh nawu Go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2026-09-02T08:58:14Z</dcterms:created>
  <dcterms:modified xsi:type="dcterms:W3CDTF">2026-09-02T08:58:14Z</dcterms:modified>
  <dc:title>Bible.com.au: Romans 8:1-39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