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3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ngaye ngaburrbun kunmekbe kunmayali ngarre, wanjh kunukka yiman kunwarre ngandjurrkkan ngaye. Wanjh mankarre nganwon kore kunmayalibeh, dja mak kunwarre kore nganmarnbun ngamanjngun yehyeng nawu birribuyika bininj bedberre. Yiman karreyakniwirrinj God nuye mankarre, wanjh kunukka yiman kunwarre minj nganbuy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rrngehkenhni bu ngaye minj ngaburrbuyinj mahni mankarre, wanjh ngayimeng yimankek ngandarrkidwoyi. Dja bu mankarre kumwam, wanjh kunu kunwarre kumwam warridj bu kunmekbekenh ngaye ngabakkeng manmekbe manbu mankarre, wanjh ngaye ngabaldjaldow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manbu mankarre yimankek ngandarrkidwoyinj, dja burrkyakni. Wanjh kunukka yiman ngandjalbom bu ngarrow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bu kunwarre ngandjalkoweng. Ngaye ngayimeng yimankek manbu mankarre wanjh ngandarrkidwon bu ngaye ngaburrbuni manmekbe mankarre. Wanjh kunukka yiman ngandjalbom ngaye kore manmekbe mankarre kabimbuyindi, wanjh ngaye ngandjadmeng, dja ngabalmalngdow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manmekbe mankarre mandjalmakni duninjh. God kurrmeng mahni mankarre nuye nawu ngad bininj kadberre, ba bu karriburrbun kore mandjadkenh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manmekbe manbu manmakni mankarre, yiddok ngaye nganbom? Bu burrkyak. Bu mahni mankarre wanjh kanbukkang kadberre bu manmekbekenh kunwarre wanjh mandjalwarre duninjh. Ngad karribakkeng manbu mankarremak duninjh. Wanjh kunmekbekenh kunu karridoweng. Manmekbe mankarre kanbengdayhke bu kunwarrekenh wanjh kanwarrewon.Bu Paul Kayolyolmerren Wanjh Kunu Kabenyolyolme Bininj RowkRomans 7:14-2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rriburrbun mak bu manmekbe mankarre wanjh kore Godbeh, ngad wanjh djalbininj duninjh bu karridarrkiddi kore kunburrk kadberre. Wanjh kunukka yiman karrimarnedurrkmirri, dja kandjalbongkarrme kunwarrekenh manbu ngalengnga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ngaye minj ngawernhburrbun bu njalekenh ngaye ngakurduyime. Ngaye minj ngadjare bu ngakurduyime kunwarre. Dja bonj, ngadjalkurduyime kore kunwarrekenh ngarre. Kaluk ngayeman ngawirrihme bu kumekbekenh ngakurduy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gaye ngahkurduyime kunwarre dja minj ngaye ngadjare ngakurduyime, wanjh ngaye ngayime, “Yoh, manbu mankarre wanjh mandjalmak, wanjh kunmekbekenh ngaye ngadjaldj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h wanjh, bu ngayolyolmerren wanjh kuhni ngayime, “Bu bolkkime ngakurduyime kore kunwarre, wanjh kunukka minj ngayemandeleng, dja kunwarre manbu nganmarneni kore kukange ngardduk, wanjh makka kakurduy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n Karriyawoyhkurrmerren Kore KunwarrekenhRomans 7: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ngaye ngaburrbun bu ngaye nawu djalbininj duninjh, nawu munguyh ngakurduyime kore kunwarre. Minj ngakarrme manbu kunmayalimakkenh. Ngaye ngadjare ngakurduyime kore kunmakkenh ngarre, dja burrkyak. Kuhni ngaye ngadjalbarabun mungu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djare ngakurduyime kore kunmak, dja djalburrkyak, minj ngaye ngayime kunmekbe. Ngaye minj ngadjare ngayime kore kunwarre, dja ngaleng wardi ngadjalkurduyime bu kunmek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ye ngadjalkurduyime njalehnjale kore minj ngawernhkukdjare kore ngakurduyime. Kunukka minj ngayemandelengbeh, dja kunubewu bu kunwarre nganmarneni kore kukange ngarddu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kuhni munguyh kahdjalkurduyimerran ngardduk, bu ngahdjare ngakurduyime kore kunmak, wanjh nawu nawarrewarre kamdjalre bu darnkih munguyh kore nga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aleng, ngabekkarren bu kanjdji baybaywi, kore ngaye ngardduk kukange, wanjh ngahdjalnjilngmak duninjh manbu mankarremakkenh kore God nu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amayalinarren bu manbu kunburrk ngardduk kadjare kunbuyika bu kayime kore kunwarre. Wanjh kunukka yiman kore ngardduk kunburrk dja kunmayalibeh, wanjh yiman kayime kabenedurren! Bu kunmekbekenh kunwarre kunmayali kore ngaye ngahkarrme, wanjh minj nganbawon bu ngare. Ngaye yiman kayime ngahbongd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hni kawarre duninjh! Wanjh kunukka ngaye ngadjalnjilngwarremen bu kuninjkunukenh, bu ngaye ngaburrbun, minj nangale bininj nganngehke kore mahni manbu kunburrk bu ngankan kore kundowi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h, wanjh karrimanjbun God. Jesus Christ nawu Kawohrnan Rowk kadberre wanjh nganngehke ngaye. Ngurrina wanjh, kore ngaye ngahburrbun. Ngaye ngadjaldjare ngahdurrkmirri kore mankarre nuye God. Dja ngaleng manbu kunburrk ngardduk kadjare kakurduyime kore kunwarre, wanjh kunukka yiman ngaye ngadjalbongdi, dja yikahwi ngadjalmarnedurrkmirri kore kunw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ndibekka nawu karridangerrinj, ngaye ngadjare ngamulewan manbu manmekbe mankarre. Ngudda nawu ngurrihkarrme manmekbe mankarre bu ngudda wanjh ngurriburrbun kore kunmekbe ngaye ngahwokmenyime. Kaluk manbu mankarre wanjh kabenmarnewohrnan kore bininj bedberre nawu kabirridarrkid nawu minj birridowime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urriburrbu bu kuninjkunukenh. Ngalbu daluk kabeneyo nawu nabininjkobeng. Manbu mankarre kore kayime ngaleng bu wanjh ngalbininjkobeng nuye nawu nungka kabimarnedarrkid. Bu namekbe nabininjkobeng karrowen, wanjh kunukka ngalbu ngalbininjkobeng nuye kadjalkurduyime kore ngalengman kadj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abininjkobeng kahdjaldarrkid, wanjh ngalbu daluk yuwn bu kabenemarren nawu nabuyika bininj, dja wardi kunukka bininj birriwern kabirrimarneyime ngalmekbe daluk ngalwarre duninjh. Dja bu ngarre nabininjkobeng karrowen, wanjh kunukka ngalbu ngalbininjkobeng ngarre kamak bu kabimang nabuyika nawu bininj, kunukka kunmak. Manbu mankarre minj kabiweleng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h, wanjh nawu karridangerrinj, ngaye marnehmarneyolyolme kore kahkarremenmenyime manbu kumekbe kayime ngudberre bolkkime. Ngudda ngurrikukbelbmerrinj nawu Christ, dja wanjh doweng kore kundulk cross, wanjh yiman kunukka ngudda dorrengh ngurridjarrkdoweng, wanjh kunukka manbu manmekbe mankarrekare minj ngunyawoyhkarrme ngudberre. Wanjh God birrolkkayhweng Christ kore kundowikenh, dja bolkkime ngudda yiman kayime ngalbininjkobeng nuye. Wanjh kunmekbekenh kunu karrikurduyime kunmakkenh nuye nawu God. Mahni mankarre minj mak kanwernhkarrme yiman kayime bininj kabikarrme ngalbu ngalbininjkobeng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rrngehkenhni, ngad wanjh karridjareni kore kunburrk kadberre djareni munguyh. Ngad karridjaldjareni karrikurduyimi kore kundjalwarre duninjh, dja mak ngad karridjareni karridjalbakkeyi manbu mankarre, wanjh kunukka ngad karridoweng munguy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mekbe manbu mankarrekare ngad yiman kanbongkarrmi yerreh, wanjh bu bolkkime ngad minj karriyawoyhbongdi. Ngad wanjh yiman karridoweng kore mankarrebeh, wanjh manbu mankarre minj kanyawoyhkarrme kadberre bolkkime. Kaluk ngad karridjaldarrkidminj kore God bu bolkkime, nawu ngad yiman karrimarnebongdi nuye, bu karrimarnedurrkmirri nawu nungka kore kunkerrngehkenh Namalngmakkaykenh nuye dorrengh, dja minj karriyawoyhmarnedurrkmirri kore mankarrekare manbu God nuye kabimbuyindi.Karrimarnburrimen Karridjalbawon KunwarreRomans 7:7-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eh kuhni bu kakarremenmenyime? Yiddok mankarre kanmarnbom kadberre karrikurduyime kore kunwarrekenh? Burrkyak. Kaluk manbu mankarre kanbengdayhke ba bu karriburrbun bu njalekenh manbu kunwarre. Bu yiman manbu mankarre yakniwirrinj, wanjh kunukka ngaye minj ngaburrbuyinj bu ngakurduyimeninj kunwarre. Manbu mankarre kore kahyime, “Yuwn bu ngurrimanjngun yehyeng nawu birribuyika bininj bedberre.” Wanjh bu bolkkime ngaye ngahburrbun bu kuhni ngakurduyimekenh, wanjh ngaye djal kunwarre ngayim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2026-06-25T11:14:19Z</dcterms:created>
  <dcterms:modified xsi:type="dcterms:W3CDTF">2026-06-25T11:14:19Z</dcterms:modified>
  <dc:title>Bible.com.au: Romans 7:1-25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