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3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 nawu ngad karridjarrkdoweng bu Christ dorrengh, wanjh kunukka ngad karriwernhburrbun bu karrihdarrkidmimbi munguyh kore nungk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 kuhni wanjh karrihburrbun bu God birrolkkayhweng nawu Christ kore dowengbeh, ba bu minj nungka kayawoyhdowe. Manbu kundowikenh minj kabiyawoyhmang nuye nawu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ungka doweng bu kundjalkudjikenh bu kunwarrekenh, dja bolkkime wanjh nungka kadjalmimbi munguyh munguyh bu nungka kabenedjarrkdarrkidmimbi kore G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anjh kuninjkunu bu ngudda ngurriburrbu kore ngudmandeleng. Wanjh ngurrimarneyimerren, “Ngaye wanjh yiman ngarroweng, ba bu minj ngayawoyhyime kunwarre. Bolkkime wanjh ngaye nganedjarrkmimbi Christ Jesus dorrengh ba ngaye ngakurduyime kore God kadja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nbu kunwarre minj kayawoyhwohrnan ngudberre! Dja bolkkime, yuwn ngurrimarrkmang kore kunburrk ngundjurrkkan ngudberre. Ngurriburrbun manbu kunburrk karrowen bu yerrekah, dja yuwn bu ngurrikurduyime kore kunwarrehwarre bu ngurrihdjaldjare ngudmandele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wn bu mak ngudmandeleng munguyh ngurrimarnburren bu ngurrimarnedurrkmirri nawu nawarre kore ngurrikurduyime kunwarre bu kunburrk ngudberre kadjare. Ngudda ngaleng ngurrikurrmerrimen kore God kadjare, nawu ngundolkkayhweng kore kundowikenh, dja mak ngurrimarnburrimen ba bu ngurrimarnekurduyime kore kunmakkenh nuye bu kunburrk kadjare ngudber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ngunkongibom ngudberre bulkkidj duninjh, dja mak ngunmarnebengmidjdanj kunwarre ngudberre. Kerrngehkenh wanjh ngurriwokmarrkmangi mahni mankarre, dja ngurridjalbarabuni kore kunwarrekenh ngunmarnewohrnang. Bolkkime burrkyak.Bu Ngad Karridjalkurduyime Kunmakkenh Kore God KadjareRomans 6:15-23]]></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ikahwi nawu birrimayaliwarre bininj kabirriyime, “Mah, ngad wanjh karridjalkurduyime kunwarre bu kuninjkunukenh kore God kandjalkongibun kadberre bu ngad minj karridowen.” Kuhni kabirriyime, dja burrkyak duninj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ayolyolme ngudberre. Ngurriburrbu. Bininj nawu munguyh kabiwokmarrkmang nawu nakimuk bininj, wanjh yiman kayime nungka kakurrmerren kore kabongdikenh nahni bininj nawu kawohrnan nuye. Wanjh karohrok bu ngudda ngurrimarrkmang kunwarre, wanjh kunu ngurribongdi, dja mak ngurridowen. Dja ngaleng bu ngurrikurrmerren kore God ngunbongkarrme, wanjh ngurrimarrkmang kunwok nuye, wanjh kunu nungka ngundjalmakw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u kerrngehkenhni, ngudda nawu ngurribongdi kore ngurrimarnedurrkmirri manbu kunwarre. Bu ngudda ngurribekkang mahni manbu kunwok kore Christbeh, wanjh ngudda ngurriwokmarrkmey kunkange dorrengh. Ngadjalmanjbun God bu kuhni kunmekbeken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unwarrekenh Kanbun Dja Nawu Christ KandarrkidwonRomans 6:1-14]]></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ungka ngunngehkeng kore ngurribongdi manmekbe manbu kunwarrekenh, dja wanjh bolkkime ngudda ngurrimarnedurrkmirri kore kunmakkenh, yiman kayime ngurribongdanginj kore God nuye kunmakm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gudda minj ngurriwernhmurrngrayekniwirrinj kore kukange, dja kunmekbekenh ngaye ngayolyolme kore bininjkenh nawu bedda kabirrihni kondah kurorre. Wanjh kandibekka, bu kerrngehkenh ngudda ngurrihdjalmarnedurrkmirri kunrayek kore kunwarrehwarre duninjh, dja ngudmandeleng ngurriwarreworreni bu ngurribakkeyi mankarre kore kunburrk ngudberre. Wanjh bolkkime, ngaye ngadjare bu ngudda ngurrimarnburrimen ba bu ngurridurrkmirri kore kunmakkenh bu kunburrkkenh ngudberre, ba bu God ngunmarnbun dja ngurriyimerran ngurrimak bininj.]]></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 kunkare ngudda nawu ngurribongdi dja ngurrimarnedurrkmirri kore kunwarre, wanjh ngudda kunukka minj nangale ngunmarnbuyinj bu ngurridurrkmirriwirrinj kore kunmakken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unmekbe ngurriyimi, dja ngurrikurduyimi manbu bolkkime ngudda ngurriyemengalmen, dja njale mak ngudda ngurringalkeng kore ngurrihmarnedurrkmirrikenh? Bininj nawu kuhni kabirridjalkurduyime, wanjh kunukka kabirrimalngdowen, dja wanjh bonj.]]></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olkkime wanjh ngurribongyerrkmeng kore kunwarrebeh. Ngudda ngurriyimerranj yiman ngurribongdi bu ngurrihmarnedurrkmirri nuye God. Ngudda bolkkime djal God nuyekih bininj, dja kuhni wanjh nungka kunmak ngunwong ngudberre ba bu ngurridjarrkmalngmimbi nungka dorrengh munguyh munguy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Ngurrina, bininj nawu kabirrimarnedurrkmirri kunwarre, wanjh kunwarre kabenkarremulewam. Dja minj kabenwon kunmak! Dja ngaleng ngundjalwon kundowikenh. Dja kunbuyika kore God nuye wanjh ngunwon kundjalmak bu djal burudjang ngudberre! Nungka ngunwon ngudberre kundarrkid, bu ngurriyawoyhmalngmimbimen munguyh munguyh nawu ngudda ngurridjarrkraworrinj kore Christ Jesus dorrengh nawu Kawohrnan Rowk kadber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Kunubewu nawu nangale bininj nawu mayaliwarre kayime, “Ngaye wanjh ngadjalkurduyime kore kunwarre ba bu ngaye ngamarnbun God nganbidyikarrme munguyh bu kuninjkunukenh kore nungka ngankongib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Kuhni burrkyak! Dja kunukka ngad minj karriyime kore kunmekbekenh ngarre. Ngaleng ngadmandeleng kuhni karrimarneyimerren, “Ngaye kunu yiman ngadjaldoweng, wanjh kunukka ngaye minj ngayawoyhyime kore kunwarre bu bolkk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gurrina, bu ngudda ngurrihmunkekadjung Christ Jesus dja mak bu ngudda ngurrikodjdjuhmekenh kore nungka, wanjh kunukka yiman ngurridjarrkdoweng bu nungka dorrengh. Kuhni wanjh ngurriyingkihburrbu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 karridjarrkkodjdjuhmeng nungka Jesus dorrengh, wanjh yiman ngad warridj kandidjarrkkukkurrmeng kumidj bu nungka dorrengh. Ngad yiman karridjarrkdoweng bu nungka dorrengh. Kaluk God nawu Kornkumo, nawu nungka namakkaykenh duninjh dja mak narrulkarrekimukkenh, wanjh birrolkkayhweng nungka kore kundowikenhbeh. Kaluk kuhni rowk kanmarnekurduyimerranj ba bu ngad dorrengh karridjarrkdarrkidkerrngehme kore nungk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gaye marneyime ngad bolkkime karridjarrkraworren kore nungka nawu kanmarnedoweng, wanjh kunukka woybukkih ngad wanjh karrikukbelbmerrinj dja mak karridjarrkdolkkan bu nungka dorreng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Kaluk karriburrbun yiman bu ngad karrimalngdoweng kerrngehkenh, wanjh karridjarrkkukbarndanginj kore kundulk bu nungka dorrengh, wanjh manbu kunburrk kadberre yiman bularrbuyindanj ba bu ngad minj karriyawoyhbongdi kore karriyawoyhkurduyime kunwarrekenh kore kunburrk ngar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gaye marneyime bu ngad yiman karridoweng, wanjh minj mak kunwarre kanyawoyhkarrme bu kanmarnbun karriyime kunwarrekenh.]]></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2026-06-25T11:14:30Z</dcterms:created>
  <dcterms:modified xsi:type="dcterms:W3CDTF">2026-06-25T11:14:30Z</dcterms:modified>
  <dc:title>Bible.com.au: Romans 6:1-23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