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62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Christ doweng kadberre. Kandjalmarnedoweng kadberre rowk ngad bu karridjalwarreni bininj, nawu munguyh karribakkeyi mankarre nuyeni God. Kunmekbekenh kunu karriburrbun bu God nawu kandjalmarnedjareminj bulkkidj duninjh kadbe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mak kunbuyika karriburrbun. Jesus nungan kanjkurrmerrinj kadberre, kanmarnekurlbawam ba bu God kanmakwam kadberre. Wanjh bolkkime karriburrbun nungka Jesus nawu kanngehkeng wanjh kanyawoyhngehke kore God nuye kandungbe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olkkime, ngurriburrbu bu kuninjkunukenh. Ngad wanjh karriwidnarreni God bu kerrngehkenhni, dja Jesus, nawu beywurd nuye, wanjh doweng kadberre, ba bu kunukka God kanyawoyhmarnbun kadberre karridabbolk kore nungka. Bolkkime Jesus nungka nawu kadjaldarrkid munguyh, wanjh kunmekbekenh ngad karriwernhburrbun kuhni wanjh kundjalwoybuk duninjh bu kanngehkekenh munguy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olkkime wanjh Jesus Christ nawu Kawohrnan Rowk kadberre kanmarnbom bu karridabbolkminj kore God. Ngad minj karriyawoyhyidko, wanjh bolkkime ngad karrihdjalnjilngmarrmarr!Ngad Wanjh Karridowerren Rowk Yiman Nawu Nayungkih Adam Dja Jesus KanmimbiwonRomans 5:12-21]]></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djalkudji bininj nawu Adam biwokweng God bu kerrngehkenh duninjh kondah kore kurorre wanjh doweng. Kunwarre kumwam, dja kunmekbebeh manbu kundowikenh kumwam dja warlahminj. Bininj birriwarlahkenh rowk kabirrikurduyime kunwarre wanjh kunmekbekenh kabirridjaldowerrinj row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kunkareni, bininj minj birrikarrmeninj mankarre dja wanjh minj birribangmebakkemeninj. Kaluk yerrekah God kanwong nuye mankarre. Dja kunkareni, bininj minj birribakkemeninj manbu mankarre kore kunmekbe minj karreyuwirrinj, dja ngaleng bedda birridjalyimi kunwarre munguy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unmekbekenh kunu manbu kundowikenh benmarnewohrnani bininj kerrngehkenh bu Adam kurduyimeng kunwarre, kunmekbe bolkyimi bu Moses kumwam. Kaluk bininj rowk birridoweng. Bedda ngaleng birrikurduyimi kore kunbubuyikakenh ngarre kunwarre, minj karohrok kore Adam kurduyimi, dja bonj, birribaldjaldoweng. Kalukburrk, nabuyikawali bininj kumwam yerre, nawu Jesus Christ, dja minj nakka benerohrokniwirrinj nawu Adam. Wanjh bolkkime ngaye ngadjare ngabenbeneyolyolme benemekbe nawu benebokenh bininj, Adam dja Jes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dam nungan nadjalkudji nawu bininj, dja kalukburrk nungka biwokweng nawu God, wanjh kumekbekenh karriwernkenh ngad nawu bininj rowk ngad kunu karribaldjarrkdowerrinj. Jesus Christ nawu nadjalkudjini wanjh kundjalbuyika duninjh kurduyimeng. Bu nungka wanjh kandjalkongibuni kadberre wanjh God kanwon kundarrkid manbu ngad bininj kadberre bu djalburudjang. God nuye kunmakmak yurrhkeng rowk kore Adam kurduyime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d kanwong kunmakmak bu djal burudjang, minj karohrok kore Adambeh. Adam nakka nadjalkudji wanjh kunwarre kurduyimi, dja kunmekbekenh God bidjadmeng, wanjh Adam doweng. Wanjh ngad warridj karrirohrok nawu Adam kore karribakkabakke mankarre rowk manbu God nuye. Dja ngaleng God kandjalwong Jesus, wanjh kunmekbekenh kunu kanmakwan ngad nawu karridjalwern bininj row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mekbe nakudji bininj bakkeng God nuye mankarre, bu wanjh kunmekbekenh ngarreni, wanjh kundowikenh kabenmarnewohrnankenh bu bininj rowk. Nawu nabuyika bininj, Jesus Christ, nadjalkudji kanmarnbom bu kanmalngmimbiwong kadberre, wanjh bu bolkkime ngad yiman karrimarnewohrnankenh ngarre kore karridarrkiddi. God kandjalkongibom bulkkidj duninjh kadberre bu njalekenh kunu, bu nungka wanjh kanmarneyime ngad karrimak bininj bu nungka minj kandung, yiman kanmarnekurduyimeng bu djalburudja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Kanmakwam Kadberre Dja Kanwong Nuye KunmodmikenhRomans 5:1-1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wu bu nakudji bininj bakkeng God nuye mankarre bu kerrngehkenhni, wanjh kunmekbebeh God kanwarrewam ngad bininj karridjalwern rowk. Dja nawu nabuyika bininj Jesus Christ biwokmarrkmey God dja mak kurduyimi kunmak duninjh bu kuninjkunukenh, wanjh kunmekbebeh God kanmarneyime nawu karridjalwern bininj karrimak dja mak minj kanbun kadberre, ba bu ngad karridjalmalngdarrk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akudji bininj nawu Adam, biwokweng God wanjh kunmekbekenh kunu nawu bininj birriwern bu birridjalwarreminj. Nawu nabuyika bininj, Jesus, nakka nadjalkudji biwokmarrkmey God wanjh kunukka nungka kabenmarnbun birriwern bininj ba bu kabirriyimerran bu God kabenmarneyime birrim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 benwong bininj manbu mankarre nuye, ba bu yimankek birrirohrokmerreni kore birrikurduyimi. Dja bedda wanjh birridjalbakkeyi mahni mankarre nuye, dja bedda birridjalwernhwarreworreni! Wanjh kunu birriburrburrinj bu bedda birridjalwarre bininj. Dja bu bedda birriwarreminj, God wanjh wernhdjareminj benwernhkongibuni munguy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ninjmanu kunwarre wanjh benmarnewohrnani bedberre dja yiman bendungi wanjh birridoweng. Wanjh bolkkime God kanmarnewohrnan bu kunbuyikakenh nuye. Nungka kandjalkongibun, bu kunmekbekenh kunu ngad karriwoybukwong Jesus Christ nawu Kawohrnan kadberre, dja God kanmakwan dja ngad karridjalmimbi munguyh kore nungk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olkkime ngad nawu karriwoybukwon Jesus Christ nawu Kawohrnan kadberre, wanjh kunmekbekenh kunu God kanmarneyimeng bu ngad nawu karrimak bininj nuye. Nungka wanjh kanmarnbom ba minj karriyawoyhyidko kore Jesus Christ nuy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d karriwoybukwong nungka, dja kunmekbekenh kunu karridjaldi bolkkime kore God kandjalwernkongibun duninjh, dja karriwernhnjilngmarrmarr bu karriburrbun kaluk yerrekah karridjarrkdi kore heaven nungka dorreng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kunbuyika mak bu bolkkime ngad karridjalnjilngmakmen munguyh bu kunyid kanmarnebebme kadberre! Yoh, dja karriyime bu manbu kunyid wanjh kanmurrngrayekwon kadberre ba minj karriwarnyakmulewarr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ngad minj karriwarnyakmulewarren kore karridjalkurduyime kunmak, wanjh kunukka God kanmarnenjilngmak duninjh kadberre. Dja kuhnikenh karriburrbun bu nungka kaluk yerrekah kakurduyime kunmak ka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ad wanjh karriburrbun kuhni kunwoybuk duninjh. God korroko kanwong kadberre nawu Namalngmakkaykenh nuye, wanjh kunmekbekenh kunu nungka kandjalmarnedjare, yiman kayime kandjalkangebarlke kadber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ndibekka! Bu Christ doweng kadberre, wanjh njalekenh? Yiddok kunmak karriyimeninj munguyh? Burrkyak! Ngad nawu karringudjwarreni duninjh dja ngad minj karrimarnedjareniwirrinj nawu God, wanjh kunmekbe djalyimerranj kore nungka bolknameng, wanjh Christ doweng kadbe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iddok nakudji bininj kabidjalmarnedowen nabuyika? Kunubewu kabidjalmarnedowe nabuyika bininj nawu nadjalmak duninjh, dja kunubewu burrkyak.]]></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2026-06-04T21:53:05Z</dcterms:created>
  <dcterms:modified xsi:type="dcterms:W3CDTF">2026-06-04T21:53:05Z</dcterms:modified>
  <dc:title>Bible.com.au: Romans 5:1-21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