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3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djalnjilngmak nawu bininj bu nawu Kawohrnan Rowk minj kabiyawoyhdjuhbun bu kunwarrekenh nuye.” [Psalm 32:1-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awu David yiddok bendjalyolyolmi birridjalkudji bininj nawu birrilakkayen? Burrkyak. God kabenmarnekurduyime kunmak bu mak kadjalrohrok nawu birribuyika bininj warridj. Ngudda ngurriburrbun bu ngad karriyimi, “Abraham biwoybukwoni God, kunmekbekenh God bu bimarneyimeng nungka wanjh namakni kore nu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olkkime ngurriburrbun bu kuninjkunukenh. Yiddok God bimarneyimeng Abraham bu namakni kore nungka bu korroko lakkayenmeninj? Burrkyak. Abraham biyingkihwoybukwoni God bu nungka minj bangmelakkayenworrimeninj dja God bidjalmarneyimi bu nungka wanjh namakni kore nu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hni bu kaluk bu rerrekah wanjh God bibengdayhkeng bu nungka welenglakkayenworrinj. Kaluk menburrburreni bu woybukkih nungka namakni kore God. Njalekenh kuhni bimarnekurduyimerranj nawu Abraham? Ba bu nungka yiman kayimerran nawu mawahmawah bedberre birribuyika bininj rowk nawu kabirridjarrkwoybukwon God, nawu birrilakkayen dja mak nawu minj birrilakkayenworrimeninj.]]></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mak bimarnekurduyimerranj Abraham ba bu nungka yimerranj mawahmawah bedberre birrilakkayen bininj bu bedda yiman kabirringunjdjikan Abraham nawu mawah kadberre rowk. Bedda nawu kabirriwoybukwon God yiman Abraham kurduyimeng kerrngehkenhni bu nungka welenglakkayenworr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biberrebbom nawu Abraham bu nungka kabibolkwon kore kubolkwarlahkenh rowk kondah kurorre, nawu nungka, dja mak nawu benkebmawahmeng bininj nuye. Njalekenh bu God benmarnewokkurrmerrinj? Yiddok Abraham nakka wernhmarrkmangi manbu mankarre? Burrkyak. Dja ngaleng nungka bidjalwoybukwoni God. Wanjh God bidjalmarneyimi bu nungka namakni, wanjh kunmekbekenh kunu God bimarnewokkurrmerrinj nuy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ininj nawu kadjare kamang kore God kabiberrebbun, baleh nungka kakurduyime? Bu kawernhrohrokme kawernhkarrme mankarre nuye God, wanjh kadjalbarabun, kadjalbakke manbu mankarre munguyh. Kunmekbekenh kunu God kadjare bininj kabidjalwoybukw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 minj karrikarrmeninj manbu mankarre, wanjh minj karribarabuyinj bu karriwokmarrkmayi, dja mak God minj kanduyi kadberre. Dja bonj, mahni mankarre kayo dja wanjh karribak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unmekbekenh kunu God wokkurrmerrinj bu nungka wanjh kabenmakwan nawu birridjalmirndewern bininj bu kabirridjalwoybukwon nungka. Nungka kandjalwernhkongibun, dja kadjare ngad nawu karridjalwern karrimaknin kore God bu ngad wanjh karringunjdjikan Abraham, yikahwi ngad nawu karrikarrme manmekbe manbu mankarre, dja mak yikahwi ngad nawu minj karrikarrme. Wanjh kunmekbe kunu kamenmenyime nawu Abraham yiman kornkumo kadberre rowk bu karriwoybukwon God yiman nungk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unmekbekenh, wanjh kuhni bu kabimbuyindi, nawu God bimarneyimeng Abraham, “Ngaye wanjh marnbom ngudda bu yiyimerran mawah duninjh bedberre bininj nawu birridjalmirndewarlahkenh nawu birriwokbubuyika bininj.” [Genesis 17:5] Dja God bimarnbom Abraham yimerranj yiman kayime kornkumo kadberre rowk, nawu biwernhwoybukwoni God nawu kabendarrkidwon bininj nawu birridoweng, dja mak bu kadjalwokdi, wanjh kamarnbun yehyeng rowk kore minj njale bangmediwirr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Nawu Bidjalwoybukwong God Dja Kumekbekenh Kunu God Nungan BimakwamRomans 4:1-2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bimarneyimeng Abraham bu nungka wanjh kabimarnbun kabenkarrme bininj birridjalwernkenh duninjh nawu kabenkebmawahme yiman namud nuye. Dja mak bimarneyimeng, “Birridjalmirndewernkenh duninjh nawu ngudda ke mawahmawah.” [Genesis 15:5] Abraham bidjalwoybukwoni kore kunwok nuye dja minj marrkbaworrimen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ungka kukburrburreni kore kunburrk nuye bu darnkih karrowen. Nungka bu mandjewk nuyeni 100 bu wanjh nungka kohbanjminj duninjh, dja mak biburrbuni ngalbu ngalbininjkobeng nuye Sarah wanjh walirrngwarreni. Dja nungka ngaleng, Abraham bidjalwoybukwoni God, bu minj marrkbaworrimen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ungka minj bikewkmeninj God, dja biburrbuni munguyh kore God bimarnewokkurrmerrinj nuye, dja mak bidjalwernhwoybukwoni. Wanjh kunu djalmurrngrayekminj, dja mak bikuniburlumi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ungka wernhburrbuni bu woybukkih, nawu God kabendjalwon kore benmarneyingkihwokkurrmerrinj bu nungka kadjalkurduyime kore kundulkarre nuy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ungka bidjalwernwoybukwoni God, bu kunmekbekenh wanjh bimbuyindanj, “God bimarneyimi namakni kore nungka.” [Genesis 15:6]]]></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anmekbe manu mahni kunwok kabimbuyindi, wanjh minj kunukka kabiyolyolme nawu Abraham nadjalkudj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hni kabimbuyindi bu ngadkenh kadberre warridj. Ngad nawu karriwoybukwon God nawu birrolkkayhweng Jesus nawu Kawohrnan Rowk kadberre kore dowengbeh, wanjh kunmekbekenh God wanjh kanmarneyime bu ngad karrima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wanjh doweng bu God kumekbekenh bikurrmeng benbidkenwong bininj bu birribom, dja wanjh doweng bu kunwarrekenh ngad kadberre. Kalukburrk God birrolkkayhweng ba bu nungka kanmarneyime ngad karridjalmak bininj kore nu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gadjare ngayolyolme nawu Mawah kadberre, nawu Abraham. Ngudda ngurriburrbun bu baleh kurduyimerranj nuye. Bu ngad karridjarrkburrbun nungka, wanjh kunukka ngad karriborlhmen kore ngadmandeleng kadber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jalekenh kuhni bu God bimarneyimi Abraham nungka namakni kore nungka? Yiddok Abraham kurduyimi kunmak kore wokmarrkmey God nuye mankarre, dja durrkmirri munguyh ba bu burlumerrimeninj kore bininj? Yiddok kunmekbekenh kunu? Burrkyak. God minj biburlumeninj Abraham bu kuhni kurduyimi. Dja Abraham minj kuhni bimarnbuyinj kore God yimeninj nungka bimakw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rriburrbun kunmekbe kore kabimbuyindi nuye bu yimeng, “Abraham biwoybukwoni God, kunmekbekenh God bimarneyimeng nungka wanjh namakni kore nungka.” [Genesis 15: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eh kuhni kamenmenyime? Ngurriburrbu bu kunmekbekenh marneyime. Bu bininj kahdurrkmirri kunrayek duninjh, wanjh nawu kabimarnewohrnan kabikarremulewan money bu kunmekbe. Namekke nawu money minj kamang bu djal burudjang, dja nungka kamang kore karrurrkmirri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uhni bu kunbuyika nuye kore God. Ngad bininj minj karrimarnedurrkmirri God ba karrimarnbun nungka kanmakwan. Kuhni bu burrkyak. Kaluk bu karridjalwoybukwon God wanjh kunmekbekenh nungka kandjalmakwan kadberre. Kuhni wanjh God kadjare kakurduyime kadber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wu David warridj benyolyolmeng bu God nungan benmakwani bininj nawu minj birriyingkihdurrkmirriwirrinj nuye nawu God. Bedda birridjalwoybukwoni nuye, nawu bedda birriwernhnjilngmakminj.]]></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ore bimbom nawu David, “Kadjalnjilngmak bininj nawu Kawohrnan Rowk kabimarnebengmidjdan nuye kunwarre, dja mak kabimarnebularrbun kunwarre nuye.]]></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2026-06-25T11:14:20Z</dcterms:created>
  <dcterms:modified xsi:type="dcterms:W3CDTF">2026-06-25T11:14:20Z</dcterms:modified>
  <dc:title>Bible.com.au: Romans 4:1-25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