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buyika mak yikahwi bininj kabirriyime bu kuninjkunu, “Mah, ngad kab karridjalkurduyimen kunwern kore kunwarre, ba bu God kakurduyime kunmak kunwern kadberre!” Yikahwi bininj kabirriyime yimankek bu ngad ngarridjalyolyolmeninj ngadmandeleng. Dja ngad minj karriyimeninj kunmekbe, bedda wanjh ngandidjalyolyolme bu ngad. Bu, wanjh bonj, kunmekbe wanjh kundjalwarre duninjh, dja bu bininj kabirriburrbun kunmekbekenh wanjh kunukka God mandjad kabenmarneyime bu bedda birriwarre.Minj Nangale Bininj Kakurduyime Kore KunmakRomans 3:9-2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h wanjh, kunubewu ngudda ngurriyime bu nawu ngad Jew ngarrbenyurrhke nawu birribuyika bininj. Burrkyak, ngad nawu ngarridjalwarre warridj. Ngaye ngayimeng kerrngehkenhni bu karridjalwernkenh bininj nawu ngad karribakkeyi manbu God nuye mankarre ngad nawu bininj Jew, dja mak ngudda ngurribuyika bininj nawu minj Je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Kuhni wanjh bimbuyindanj kore kuninjkunu, yimeng, “Minj nangale bininj nadjalmak. Minj nadjalkudji! Minj nangale bininj mandjad kabiwernhburrbun nawu God. Minj nangale kabiyawan nawu God. Birriwarlahkenh bininj rowk birrimarnemirrkborledmeng kore nungka. Birridjalwarreworrinj bu minj njale kunmak kabirrikurduyime. Minj nadjalwohkudji namak bininj nawu kayime kunmak.” [Psalm 14:1-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u bedda kabirriwokdi, wanjh yiman kabirriyolyolme, wanjh manbu kundowikenh kamre darnkih. Bu bedda kabirriwokdi, wanjh kunu bedda kabirridjalkurren. Manbu bedberre kunwok yiman manbang rerrih. Bedda kabindidjaldung dja mak kabindidjalmarneyime kore kunwok kunrayek.” [Psalms 5:9; 140:3; 10: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Bedda kabirridjaldjurrkkarren bu kabindibun nawu bininj. Kudjalbolkwarlahkenh kore kabirrire, bedda wanjh kabindidjalnjilngwarrewon bininj dja mak kabindimarnemarnbun kunyid bedberre. Bedda minj kabirriburrbun bu kabirrire kore kunmodmikenh dorrengh.” [Isaiah 59:7-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dda nawu bininj minj kabirrimarnekele nawu God.” [Psalm 36: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wanjh, ngad karriburrbun nawu karrikarrme manbu mankarre, wanjh mahni mankarre kanbengdayhke nawu karridjalwarlahkenh rowk! Karriwernniwirrinj bu karrimarrkmayinj manbu mankarre. Kunmekbekenh bu God wanjh kandjadme karridjalmirndewarlahkenh bininj rowk nawu karrihni kondanjkunu kurorre, dja karridjalngurdme, bu minj karriwirrihme nawu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arriwokmarrkmayinj God nuye mankarre bu bulkkidj duninjh, wanjh nungka kanmarneyimeninj bu ngad kunu karrimakniwirrinj bininj. Dja bonj, ngad nawu karriwarlahkenh bininj rowk minj karriwernhmarrkmayi maninjmanu mankarre. Dja ngaleng manbu mankarre wanjh kanbukkabukkan ba karriburrburren ngad wanjh karrikurduyime kunwarre.God Kanmakwan Bu Karridjalwoybukwon Jesus ChristRomans 3:21-3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bolkkime wanjh, God kanbukkang kadberre kore kundjalbuyika, ba bu nungka kanmarneyime karrimak kore nungka. Mankarre minj kanmarnbun bininj ba bu God kanmarneyime bu kanmakwan. Dja ngaleng mahni mankarre kandjalmarnemulewan kore kunbuyikakenh, dja warridj nawu prophets bedda korroko birridjalyingkihyolyolm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hni bu kunbuyika ngarre, bu nangale bininj kabiwoybukwon nawu Jesus Christ, wanjh nakka God kabimakwan. God kabenmarnekurduyime birridjalwern bininj rowk nawu kabirriwoybukwon. Dja wanjh ngad karridjarrkrohr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ndjalmarnekurduyime Kore Nungka Yingkihwokkurrmerrinj KadberreRomans 3: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d karridjalwarlahkenh bininj rowk karribakkebakkeng God nuye mankarre, dja minj karrimak kore nungka nawu nadjalwernhmakkaykenh duninjh. Ngad kunu minj karriwernhmak yiman nu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God kandjalkongibun kadberre rowk, wanjh nungka kanwong bu djalburudjang nuye, bu yimeng ngad karrimak kore Christ Jesus nawu kanbongyerrkkeng ka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nungan bikanjkurrmeng Christ Jesus bu kanmarnedoweng kadberre. Bu kurlbawarrhmeng kadberre, wanjh God kanmarneyime bu ngad karrimak bu karriwoybukwon kore Jesus. Bu kunmekbe kurduyimeng, wanjh God kanmarnebukkarrinj kore nungka kandjadme munguyh mandjad duninjh. Bininj rowk birridjalkurduyimi kunwarre bu kerrngehkenhni, dja God minj benbularrbuyinj bu nungka wanjh bendjalmadbu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madbuni bedberre ba bu ngad bolkkime karridjalnan nuye kundjalmak kore kandjadme. Bu bolkkime, karriburrbun nungka wanjh nadjalmak, dja nawu kayime birrimak nuye, bininj nawu kabirriwoybukwo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h wanjh, bonj, ngad minj karriyawoyhburlumerren bu karriyimerrimeninj bu karrimak bininj, dja minj manbu manmekbe mankarre karriwernhwokmarrkmayi. Dja mak ngad minj karriburlumerren kore ngadmandeleng, bu kunmekbekenh ngad karriwoybukwon kore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eh kab ngad karrikurduyime ba bu God kayime ngad karrimak kore nungka? Yiddok bu karridjalkarrme manbu mankarre? Burrkyak. Minj kunukka mandjad duninjh. Bu kuhni wanjh mandjad duninjh kore ngad karridjalwoybukwon nawu nungka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benyolyolme bininj rowk. Nawu Jews bininj yiddok bedda birridjalkudji kabirrikarrme nawu God? Burrkyak, God kandjarrkkarrme ngad nawu nuyekih bininj, Jew bininj dja bininj nawu minj Je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nawu nungan nadjalkudji God wanjh kandjalmarnekurduyime kore kadjalrohrok bininj rowk, bu bedda nawu yiman birrilakkayen dja mak minj birrilakkayen. Karridjalrohrok. Bininj nawu kabiwoybukwon Jesus, wanjh kunukka God kayime bu nakka namak bininj kore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ngad karriwoybukwon Jesus, wanjh kunukka yiddok ngad karriwe manmekbe mankarre? Burrkyak. Bu yiman ngad karriwoybukwon Jesus, wanjh kunukka ngad karriyime bu God nuye mankarre wanjh mandjalmak duninj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hni bininj wanjh nawu Jews, yiddok kamak, dja mak yiddok kunmak kabirrikarrme? Nawu birrilakkayen, yiddok kunm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h, kuhni bu kunmak kunwern kabirrikarrme bedda nawu Jews. Bedda wanjh birriyungkih bininj nawu God benwong nuye kunwok ba kabirrikarrenahnan. Dja kunu kunkim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yikahwi nawu Jews minj birriwernhwoybukwoyi dja minj birriwokmarrkmayinj God. Wanjh njalekenh bu kunmekbe, dja ngaleng, God nungan kadjalkurduyime munguyh kore wokkurrmerrinj, dja bininj burrk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oybukkih. Bu bininj rowk nawu kabirrihni kondanjkunu kabirridjalkurrehkurren, God nakka nungan kadjalyime kunwoybuk munguyh. Kunmekbekenh bu kore bimbuyindanj, yimeng, “Ngudda God, kore baleh yarrkka yiyime wanjh djal kunwoybuk dja mak kunmak. Bu yiman ngudda kandjadme ngadberre, ngudda wanjh munguyh yidjalwinhme.” [Psalm 51: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awu bininj yimankek kabirriyime, “Adju! Bu ngaye ngakurduyime kunwarre, wanjh kunukka birriwern bininj kabirriburrbun bu nungka God namakkaykenh duninjh. Mah, God nganbawon ba bu ngahkurduyime kunwarre. Nungka njalekenh bu ngaye nganhdung.” Kuninjkunu kore bininj wanjh kabirriyime kore kunmayali be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yuwn bu kumekbe ngad karriyime! God wanjh nungan kandjaldjadme karriwarlahkenh bininj rowk kondah kurorre bu mandjad duninjh dja mak kunwoybuk dorren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ubewu nabuyika bininj kayime, “Med wardi bu ngaye ngakurrehkurren, bininj wanjh kabirriburrbun nawu God nakka nadjalkudji kanmarneyime kore kunwoybuk, bu bedda wanjh kabirriburlume nungka. Dja njalekenh bu God ngandjadme ngaye, dja nganmarneyime ngawarre bininj?” Kuhni yikahwi bininj kabirriyime, wanjh kakarrewarr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2026-06-22T02:41:42Z</dcterms:created>
  <dcterms:modified xsi:type="dcterms:W3CDTF">2026-06-22T02:41:42Z</dcterms:modified>
  <dc:title>Bible.com.au: Romans 3:1-31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