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ninj nawu kabirriyinganenghmerren, dja mak bedda minj kabirriwokmarrkmang kore kunwoybuk kunwok, wanjh kunukka yiman bedda kabirriwokmarrkmang nawu kunwarre. Wanjh kunukka God kabendjaldung dja mak kabenwernhdung be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gudda bininj nawu Jew dja mak ngudda nawu minj Jew bininj, bu ngudda wanjh munguyh ngurridjalkurduyime kore kunwarrehwarre, wanjh God ngunwon ngudberre kunyid bu wanjh kunukka ngudda ngurridjalwernnjilngwarrehwarre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hni bu karohrok yerreh, bu ngudda Jew bininj dja mak ngudda nawu minj Jew, bu ngudda ngurridjalkurduyime kore kunmakkenh munguyh, wanjh kunukka God ngunmakwan dja ngunburlume ngudberre bu kunmekbekenh kuninjkunu, dja mak ngunwon nuye kunmodmi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God kabenbebbehdjadme bininj rowk bu mandjad duninjh, dja birriwarlahkenh bininj rowk birribakkeng nuye manka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ninj nawu Jew, bedda kabirrikarrme mankarre kore Mosesbeh. Bu yiman bedda kabirribakke manmekbe mankarre wanjh kunukka God kabenwelengname bedberre, bedda nawu kabirriyime kunwarre. Dja bininj nawu minj Jews, wanjh minj kabirrikarrme maninjmanu mankarre, dja ngaleng, bu kabirrikurduyime kunwarre, wanjh kunu God kabenbularrbun bedberre kore kuninjkunuken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ninj nawu kabirribekkan manbu mankarre nuye God, dja minj kabirrikurduyime bu kuninjkunu, wanjh kunukka God kawarrewan. Dja ngaleng bu ngudda ngurrimarrkmang kore mahni mankarre kayime, wanjh God kunukka ngunmakwan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ninj nawu minj Jews, kunubewu yikahwi kabirrimarrkmang manbu mankarre bu yiman minj kabirriburrbun manbu maninjmanukenh. Wanjh kunukka kamak, wanjh yiman bedmandeleng kabirrikarremarnburren wanjh manbu mankarrem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kunmekbe kabirrikurduyime, wanjh karriburrbun yiman kayime mankarre kabimbuyindi kore kukange bedberre. Bedda wanjh kabirriburrbun kunmak dja kunwarre kore kukange bedberre. Wanjh kunukka kabirriburrburren bu kabirribengkan kore kabirrikurduyime kunmak dja kunw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e ngayolyolme mahni kunbarnangarra bu God kabimunkewe Jesus Christ bu kandjadme kadberre bininj rowk. Nungka kandjadme kore kunmayali kahwarlkkayindi kore kukange kadberre. Ngaye ngabenmarneyime bininj bu kuninjkunukenh bu mak ngabenmarnemulewan kore kunwok kunmakkenh.Nawu Jews Bininj Kabirribakke God Nuye MankarreRomans 2:17-29]]></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ndibekka ngudda binihbininj nawu Jew. Ngudda ngurriwernhkarrme manmekbe mankarre, dja mak ngurriburlumerren bu kore kuninjkunu God ngurribelbmer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Kandjadme Kore Mandjad Dja Mak Kunwoybuk DorrenghRomans 2: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ngurriyime bu yimankek ngurriwernhburrbun kore nungka kahdjare, ngudda wanjh ngurriburrbun manbu mankarre, dja ngudda kunu ngurriburrbun ba bu ngurrini kamak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rdi ngudda ngurriburlumerren bu yimankek ngurrbenkan nawu birrimimbunje bininj bu ngurridjarrkre, dja mak yimankek ngurrbenmarnebolkwolkan nawu bininj kabirrihni kore kubolkmun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ngurriyime bu yimankek ngudda ngurrikarrme mankarre manbu ngunmayaliwernwong kore kunwoybuk, wanjh kunmekbekenh kunu ngurrbenbukkabukkan nawu birrikukbengwarr bininj dja mak nawu birrimayaliy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h. Bu ngudda ngurrbenbukkabukkan birribuyika bininj, dja njalekenh minj ngurribukkarren bu ngudmandeleng? Bu kunubewu ngurrbenmarneyolyolme nawu birribuyika bininj, “Yuwn bu ngurridjirdmang.” Dja mak bu ngudda kunubewu warridj ngurridjirdma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ngurrbenbengdayhke nawu birribuyika, “Yuwn bu ngurridjirdmarren bu kunwarrekenh kore daluk dja bininj kabirrimarren.” Kunubewu kunmekbe mak ngudda ngurrikurduyime warridj. Ngudda yimankek ngurriwidnan idols nawu god nawarrewarre nawu yeng, dja mak kunubewu bu ngurringimen kore kururrk manbu yiwarrudj bedberre ba bu ngurridjirdmang njalehnja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dda ngurriburlumerren bu manmekbekenh manbu mankarre ngurrikarrme, dja ngudda wanjh ngurribakkabakke. Kaluk kuninjkunukenh bininj ngurrbenmarnbun kabirriyime bu God minj nama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rriburrbun kore bimbuyindanj djurra bu yimeng, “Bininj nawu minj Jew, bedda ngundikurdunan kore ngurrikurduyime wanjh bedda kabirrimarneyime kunwarre kore God.” [Isaiah 52: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udda binihbininj nawu Jews, ngudda ngurrilakkayen bu kunmekbekenh ngudda nawu bininj nuye God, dja wanjh kamak. Dja bu ngudda ngurridjalbakke manbu mankarre, wanjh kunukka yiman ngudda minj ngurrilakkayendangimeninj.]]></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karohrok bu nawu bininj minj Jews, nawu minj birrilakkayen, dja ngaleng bu kabirrihdjalkurduyime kunmak kore mankarre kahyime, wanjh kunukka yiman kayime bedda birrimarnburrinj bu yiman birrilakkayenworrimen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udda nawu ngurrilakkayen kore kuburrk ngudberre, dja ngurrikarrme manmekbe mankarre kore kabimbuyindi, wanjh ngudda wanjh ngurridjalbakke maninjmanu mankarre. Dja birrimekbe bininj minj birrilakkayen kore kuburrk bedberre dja mak kabirrimarrkmang manbu mankarre, wanjh yiman kayime ngundidjadme ngudber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ja ngaye yolyohyolyolme ngudda ngudberre, yiddok ngudda wanjh ngurrbenyolyolme dja ngurrbendjadme nawu birribuyika bininj nawu kabirrikurduyime kore kunwarre? Wanjh ngudda ngurrirohrok! Kuhni ngurridjadmerren! Woybukkih, kuhni kunwarre ngurrikurduyime bu ngudmandel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ininj nawu Jew duninjh, wanjh minj kunburrkwi. Bu kayimerran Jew duninjh, wanjh yiman kayime lakkayendanj kore kukange nuye warridj. Nakka wanjh Jew duninj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 bininj kabirrilakkayenworren kore mankarre kabimbuyindi, bu djal kunburrkwi, wanjh nakka minj Jew duninjh. Dja bininj nawu Jew duninjh, bedda wanjh yiman kabirrilakkayenworren kore kukange bedberre. Kaluk Namalngmakkaykenh kabenlakkayenwon kore kukange, dja yuwn bu kore bininj kabirridjalmunkekadjung kore kabimbuyindi. Dja bininj nawu Jew duninjh, minj birribuyika bininj kabirriburlume, dja nungan God kabidjalburlume nuy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rriburrbun bu God kabendjadme nawu birriwarre bininj kore kunmakkenh, kore mandjad duninjh dja kore kunwoyb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ngudda kunu minj ngurrirohrok God! Kunubewu ngudda yimankek ngurrbendjadme bininj nawu kabirrikurduyime kunwarre dja ngurriyime God minj ngundjadme ngudberre. Dja God wanjh ngundjadme ngudberre warridj ngudda bu kunmekbekenh kore karohrok rerrih ngudda bu kunwarre ngurrikurduy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ndibekka, God ngunkongibun ngudberre, nungka bu ngundjalmadbun munguyh dja mak nungka minj ngunbangmedung. Wardi ngurriyime bu God minj ngundjadme, dja mak kawokyakmen. Dja burrkyak, nungka wanjh ngunmadbun ba bu ngurrimulewarren kore kunwarrekenh bu ngurribawon ngu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ngudda wanjh ngurridjalkangerayek dja minj ngurriwarnyakmulewarren bu ngurribawon kore kunwarre ngudberre, wanjh kunbarnangarra kamre bu God wanjh ngundjalwernhdung. Bu kunmekbe kambolkyimerran, wanjh karriwarlahkenh bininj rowk karriburrbun bu God kandjadme bu djal mandjad duninjh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rriburrbun kore kabimbuyindi, “God wanjh kabenbebbehwon bininj kore bedda birribebbehkurduyimi.” [Psalm 62: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ninj nawu kabirridurrkmirri munguyh kore kunmakkenh ngarre, dja kabirridjaldjare God kabenburlume bedberre dja wanjh kabirridjarrkni nungka bu munguyh munguyh. Wanjh God kabenmarnbun nawu birrimekbe bininj bu kabirrimalngmimbi kore nungka bu munguyh munguyh.]]></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2026-06-25T11:12:39Z</dcterms:created>
  <dcterms:modified xsi:type="dcterms:W3CDTF">2026-06-25T11:12:39Z</dcterms:modified>
  <dc:title>Bible.com.au: Romans 2:1-29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