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warridj ngamarnewokmunkewerren bu ngurriyime Amplitus nawu ngaye ngamarnedjareminj kore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warridj ngabenbenemarnewokmunkewerren bu ngurrbenbeneyime nawu Urbanus, nawu karridjarrkdurrkmirri kore Christ, dja mak nawu Stachys, nawu ngardduk djawirna nawu ngahmarnedj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ngamarnewokmunkewerren bu ngurrimarneyime Apelles. Ngad wanjh karriburrbun rowk bu nungka nuye Christ namak bininj. Dja mak ngurrbenbalmarneyime kore ngabenmarnewokmunkewerren nawu birrimud duninjh nuye Aristobul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ye ngamarnewokmunkewerren kore ngurrimarneyimen Herodian ngalbu ngardduk nganemud. Dja mak ngurrbenmarneyimen bu ngayekenh nawu Kawohrnan nuye bininj nawu kabirrihni kore namud nuye Narcis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jare mak ngabenbenewokmunkewerren bu ngurrbenbenemarneyimen nahni daluk bokenh, Tryphena dja Tryphosa, nawu kabenemarnedurrkmirri wernkih duninjh kore nawu Kahwohrnan Rowk. Dja mak ngurrimarneyimen ngalbuyika daluk kangeyyo Persis, ngalbu ngaye ngamarnedjare. Kaluk ngaleng bimarnedurrkmirri kunwernkah kore nawu Kawohrnan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hdjare mak ngamarnewokmunkewerren bu ngurrimarneyime nawu Rufus. Kaluk naninjnanu bininj nawu God nungan bidjarrngbom. Dja mak ngalbadjan nuye, ngalbu yiman kayime ngaye mak ngalbadjan ngardduk rerri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gabenmarnewokmunkewerren bu ngurrbenmarneyimen nawu Asyncritus, dja mak Phlegon, Patrobus dja Hermas, dja nawu karridangerrinj kumekbe nawu kabirridjarrk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Philologus, Julia, Nereus dja mak daluk ngalbu benedanginj nuye, dja mak Olympas dja mak nawu God nuye bininj nawu kumekbeh kabirridjarrk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udda ngurrikimarrimen dja ngurribunjhmarren dorrengh kunmakkenh kore God nuye kadjare. Birriwern nawu yiwarrudj bedberre bininj nawu Christ nuye, kore kubolkbubuyikabeh wanjh bedda kabirridjaldjare ngundimarnewokmunkewerren kore kunmakkenh ngudda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mandjad balmarneyime ngudberre nawu ngad karridangerrinj bu ngurrbennahna nawu bininj ngundimarnbun ngudberre bu ngudda ngurridangwerren dja mak ngundibebbehkukyarlarrke kore ngundibukkabukkan manbuyikakenh kunwok kore manbu ngudda ngurriyingkihborlhmeng. Wanjh yuwn darnkih ngurrbendarnhyikan nawu birrimekbe bininj nawu birrimayalibuyi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yimeng Bobo Nawu Yiwarrudj Bininj Birrihni RomeRomans 16: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bedda minj kabirrimarnedurrkmirri Christ nawu Kawohrnan rowk kadberre. Burrkyak, dja bedda kunu yiman kabirridjalmarnedurrkmirri kore kabirridjaldjare bedmandeleng. Bedda kabirriwokdi yimankek bedda birridjalmak bininj. Dja nakka nanu bedda kabirridjalkurrehkurren bininj nawu minj bedda birrikodjkuludj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ngadjalwernhkangemarrma duninjh bu ngudda burrbun ngudberre! Birridjalwern bininj wanjh bedda ngundiwobekkang bu ngudda ngurriwokmarrkmang nawu Kawohrnan Rowk. Ngaye ngadjare bu ngudda ngurridjalwernhburrbu bu ngurrimayalimaknin kore kunmakmakkenh ngarre. Dja ngaye ngadjare warridj ngudda bu minj ngurriwernhburrbun kore kunwarrekenh 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kanwon kadberre kunmodmikenh nuye, dja darnkih duninjh bu kabolkyimerran nungka kabikurrme namarnde nawu Satan kanjdji kore kurrenge ngudberre ba bu ngurrimelme dja mak ngurrikukdjubulhme.Ngadjare Jesus Christ nawu Kawernhwohrnan kadberre bu nungka wanjh ngundjalkongibun ngudberre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wu Timothy kadjare ngunmarnewokmunkewerren ngudberre. Nungka wanjh kondanjkunu nganedjaldurrkmirri. Dja mak warridj bininj nawu ngarridi, yiman Lucius, Jason, dja mak nawu Sosipater, nawu ngaye ngarriredbo.Bininj Yolyolmerrinj Nawu Paul BiwokbimbuniRomans 16: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ye wanjh ngangeyyo Tertius ngabimbun naninjnanu djurra kore Paul nganmarneyime. Wanjh ngaye ngamarnewokmunkewerren ngudberre kore nawu Kawohrnan Rowk.Paul Danginj Yiwarrudj Dja Yakwong Mahni Manbu DjurraRomans 16:23-2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Dja mak nawu Gaius kadjare ngunmarnewokmunkewerren, kaluk kondah nungka ngannahnan ngaye. Dja mak kabenbidyikarrme bininj nawu yiwarrudj bedberre kondanjkunu. Nabadbuyika bininj nawu Erastus, nawu kanahnan kunwardde ngalengngarre council kondah kore kubolkkimuk, dja mak nungka kadjare bu ngunbalmarnewokmunkewerren ngudberre, dja mak Quartus, nawu ngad karridanginj kondah kah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djalkarrmeng kuninjkunu kunwok kunmak nuye manbu warlkwarlkkayindi bu kunkuyeng duninjh. Kaluk bolkkime wanjh ngaye bengdayhke maninjmanu kunwok kunmak manbu kabiyolyolme Jesus Christkenh ba bu God ngunmarnbun kore kundulkarrewi nuye ba ngurridjarrkdi munguyh kore nu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h, wanjh bolkkime God kanbukkang manbu warlkawarlkayindi kore kunkarekenh. God nawu kahdarrkid munguyh munguyh wanjh benmarnewokrayekwong dja benmarnbom nawu prophets birribimbom maninjmanu kunwok ba bu bolkkime karriburrbun kore kanbengdayhkeng. Wanjh kadjare karriwoybukwon dja karriwokmarrkmang ngad nawu karriwarlahkenh bininj rowk nawu karriredbubuyikabeh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h, God nungka nadjalkudji nawu kawernhburrbun yehyeng rowk. Birriwern bininj kabirridjalburlumen munguyh munguyh kore nungka Jesus Christkenh.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ngaye ngadjare bu ngurrikimang ngalkudji daluk kangeyyo Phoebe, ngalbu karridanginj, bu kamre kore ngudda. Ngaleng kahdurrkmirri bedberre bininj nawu yiwarrudj kabirrikarrme kore kunbolk Cenchr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awu God nuye bininj, wanjh kunmekbekenh ngadjare ngurridjalkimang kore nawu Kawohrnan Rowk bu djal kunmak dorrengh dja mak ngurribidyikarrmen. Ngaleng benbidyikarrmeng birriwern bininj, dja mak ngaye warridj. Dja wanjh ngurridjalwo nawu njale yiman ka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djare mak ngabenbenemarnewokmunkewerren bu ngurrbenbenemarneyimen berrewoneng ngalbu Priscilla dja mak nawu nabininjkobeng ngarre Aquila nawu ngarridjarrkdurrkmirri bu karridjarrkbelbmerrinj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irriwern bininj birridjareni bu yimankek ngandibuyi, wanjh bedda ngandinahnani ngaye, dja kunu bedda warridj darnkih bindikuyinjbuyinj berrewoneng. Birriwern bininj nawu bedda minj Jew wanjh bolkkime kabirribebbehkarrme manbu yiwarrudjkenh bedberre, dja bedda, dja ngaye mak ngarrbendjarrkmanjbun ngalbu Priscilla dja nawu Aquila berrewon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djare mak ngabenmarnewokmunkewerren bu ngurrbenmarneyimen kunwok ngardduk kore bininj nawu yiwarrudj bedberre nawu kabirrimirndemornnamerren kore kunrurrk bedda berrewoneng. Dja mak ngamarnewokmunkewerrinj kore Epenetus, ngardduk djawirna nawu ngaye ngahmarnedjare. Kaluk nungka wanjh nayungkihni bu bimarnekangemulewarrinj nawu Christ kore kubolkwarlahkenh kunbolk ngarre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ngadjare ngamarnewokmunkewerren ngurrimarneyimen ngalbu Mary, ngalbu wernhdurrkmirri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adjare ngabenbenemarnewokmunkewerren bu ngurriyime ngardduk naninjnanu bininj bokenh, Andronicus dja Junias, nawu ngardduk ngarriredbo duninjh, nawu ngarridjarrkni kore prison. Kaluk bedda benedjalkuken kore mak nawu birribuyika apostles. Bedda werrk birrikukbelbmerrinj Jesus wanjh yerre ngayemanwal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2026-06-22T02:42:46Z</dcterms:created>
  <dcterms:modified xsi:type="dcterms:W3CDTF">2026-06-22T02:42:46Z</dcterms:modified>
  <dc:title>Bible.com.au: Romans 16:1-27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