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ye marneyime ngudberre kunwokbuyika bu Christkenh. Nungka djalmarnburrinj bu durrkmirridanginj bininj bedberre nawu birrilakkayen, nawu bedda bininj Jew. Dja kunmekbekenh kanbukkang kadberre rowk, bu kundjalwoybuk yonginj kore nungan God wokkurrmerrinj. Nungka kuninjkunu kurduyimeng kore God kunkare wokkurrmerrinj bedberre nawu mawahmaw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ak kuhni kurduyimeng ba bu bininj nawu minj Jews kabirriburrbun bu God mimkongiwern duninjh, wanjh kabirrihburlume nuye, kore kabimbuyindi bu kahyime, “Bu kumekbekenh ngaye wanjh ngundidjarrkburlume kore ngarridjarrkdi bininj nawu minj Jews dorrengh, dja mak ngaye ngawayini bu ngeyburluburlume ngudda.” [Psalm 18:49]]]></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mak kahyime, “Ngudda bininj nawu minj Jews wanjh ngurrikukbelbmerrinj nawu God nuye bininj ba bu kunukka wanjh ngurridjalnjilngmakmen duninjh!” [Deuteronomy 32:43]]]></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k kahyime, “Ngudda nawu bininj minj Jews ngurridjalburlumen nawu Kawohrnan Rowk! Mah, wanjh nawu ngurriwarlahkenh bininj rowk ngurridjalburlumen nuye!” [Psalm 117:1]]]></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Isaiah biyingkihmulewani Jesus bu yimeng, “Nakudji kaluk karrangen kore Jesse nawu birrimud nuye. Nungka wanjh kamre dja kahwohrnan rowk bedberre bininj nawu minj Jews. Kaluk bedda kabirriwoybukwon nungka dja mak kabirrimadbun bu nungka kakurduyime kunmak bedberre.” [Isaiah 11:10]]]></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h wanjh, karriburrbun bu God kanmarnekurduyime kore kanmarneyingkihwokkurrmerrinj. Wanjh ngaye ngadjawan bu nungka ngunkangebarlke kore kunmodmikenh nuye dorrengh, dja mak ngunwernhnjilngmarnbun kore ngudda ngurridjalwoybukwon. Wanjh kunukka nawu Namalngmakkaykenh nungan karrurrkmirri kore ngudberre kukange, bu kundulkarre dorrengh, ba bu ngurridjalwoybukwon God dja mak ngurridjalmadbun kore nungan kakurduyime kore wokkurrmerrinj.Paul Kabenmarneyime Bininj Nawu Bedda Minj Jews Ba Bu Kabirriwoybukwon JesusRomans 15:14-2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udda karridanginj ngaye wanjh kuninjkunu ngadjalyime bu kore woybukkih. Bu kuninjkunukenh ngadjalburrbun. Bu ngudda wanjh ngurridjalmak duninjh bininj. God ngunbukkang ngudberre kunwern kunmakmak ba bu ngudmanwali wanjh ngurrbenbukkanken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Dja wanjh bonj, ngaye bu ngahbimbom naninjnanu djurra bu yawoyhbengdayhke ngudberre kore ngudda ngurriyingkihborlhmeng. Njalekenh ngaye yiman wokrayekwong bu marneyime ngudberre? Wanjh ngurriburrbun bu God nungka ngandjalmarnekurduyimeng kunmak bu djalburudjang, dja nganmarnbom ngamarnedurrkmirri Christ Jesus kore bininj nawu minj bedda Jews. Ngaye wanjh ngahdurrkmirri yiman kayime nuye priest bu ngahweykan bedberre manbu kunwok manmak kore Godbeh. Dja mak God nungan kadjare nawu Namalngmakkaykenh kabenmarnbun bininj nawu bedda minj Jews bu kabirrimakmen nuye dja mak kabirrikurrmerrenkenh kore nungka God kanjilngmak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wanjh nganekukbelbmerrinj kore Christ Jesus, dja kuhni wanjh ngadjalnjilngmak bu ngaye ngarrurrkmirri mahni manbu God nuy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ngaye minj ngayolyolme manbubuyika. Ngadjaldjare ngayolyolme nawu Christ bu nganmarnedurrkmirri ngaye! Nungka wanjh nganmunkeweng ba bu ngabenkang bininj nawu bedda minj Jews kore nungka. Bedda wanjh ngandikurdunang dja mak ngandibekkang ngaye, wanjh kabirriwokmarrkmang kore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Ngad Karridjarrkdurrkmirri Dja Karridjarrknahnarrimen Kore Christ NuyeRomans 15: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nuye Namalngmakkaykenh nganwon kundulkarre nuye ba bu ngaye ngakurduyimeng ba bu bedda birrikangebarrhmi kore birriwohburrbuni God. Wanjh kunmekbehkenh kunu ngaye ngawohrewohrey kore Jerusalem werrk, dja djarreh kore kunbolkkimuk kabolkngeyyo Yilyricum, bu ngahbendjalbengdayhkeyi duninjh bu kunwok manmak rowk manbu Christ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ninjkunu wanjh ngaye ngadjareni bu ngabenmarneyimi nawu bininj bu Christkenh kore yarrkka kabirrihni nawu bedda bininj minj ngokko birriyingkihbekkayi kore nungka Christkenh. Kaluk ngawarnyakni bu ngaweykayi kore nabuyika bininj nuk yolyolmeninj bedberre, bu nungka ngokko dedjingmayi bu kunukka nungka marnbu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aye kunu wanjh ngahburrbun kore bimbuyindanj, manbu kayime, “Bininj nawu minj nangale korroko benmarnemulewayi kore nungkakenh, kaluk bedda wanjh kabirridjalnan nungka. Dja mak nawu bininj minj korroko biwokbekkayi wanjh kunu kabirriburrkburrkbekkan.” [Isaiah 52:15]Paul Kadjare Kabendjahwon Bininj Kore Kunredkimuk RomeRomans 15:22-3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uhni wanjh ngadjaldurrkmirri munguyh, wanjh kunmekbehkenh kunu ngaye minj ngamrawinj bu kerrngehkenh kore ngudda ngurrihni kore R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bolkkime wanjh ngaye ngayakwong rowk kore ngarrurrkmirri kore kondanjkunu kunred, dja wanjh bolkkime ngadjaldjare ngamre kore ngudda ngurrihni kumekbe. Kaluk ngaye wanjh ngadjaldjareni bu ngamrawinj kore ngudda kore mandjewk nawern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olkkime wanjh ngare kore kunbolk Spain, dja ngadjare ngad karridjarrkdi bu waken, dja mak ngad karridjarrkkarrmen manbu kunmakkenh. Wanjh yerreh kunu ngudda kandidjalmunkewe bu ngare kore kunbolk Sp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med. Ngaye ngare werrk kore Jerusalem bolkkime ba bu ngahbenbidyikarrme nawu God nuye bininj kunmekbe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ayime bu ngaye ngabenkukwon kunwardde nawu ngakukkarrme ngandiyingkihkukwong bininj nawu yiwarrudj bedberre birrikang kunbolk Macedonia dja Achaia. Wanjh ngandikukwong ngaye bu ngabenkukwonkenh nawu birrimarladj bininj nawu kabirrihni kore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h, wanjh bedda birridjalinjilngmakminj bu kuninjkunu kabirrikurduyime, yiman kayime bu kabindikarremulewankenh! Bu djalwoybukkih kuninjkunu birridjalkurduyimeng kore mandjad duninjh. Bedda nawu bininj minj Jews birribekkang kunwok manbu Jesuskenh bu nawu Jews bininj bindibalwokwong. Kunmekbekenh God nuye Namalngmakkaykenh benmarnekurduyimeng kunmak, karohrok bu yingkihkurduyimeng bedberre nawu Jews bininj. Wanjh bedmanwali bininj nawu bedda minj Jews kabirriyime bu bedmanwali kabindibalkarremulewan kondanjkunu kurorre ngar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gaye kunu ngare kore Jerusalem werrk bu ngabenkukwon nawu naninjnanu kuwardde nawu money. Wanjh yerreh kunu ngahballe kore kunbolk Spain. Wanjh kunu ngaye ngamre kore ngabolkmokdung werrk kore ngudda ngurrih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dda bininj nawu ngurriyimerranj bu ngurrimurrngrayekminj kore yiwarrudj ngurrire, wanjh kab ngurrbenbidyikarrmen birrimekbe bininj nawu kabirridjalngudjwarre bu bolkkime, dja yuwn kab ngudmandeleng kore ngurrihdjaldjare bu ngurrikurduyi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bu ngaye ngamre kore ngudda ngaye ngaburrbun nawu Christ kadjalkurduyime kunwern kunmakmak kore ngad kadberre row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olkkime wanjh ngaye djawahdjawan ngudberre nawu ngad karridanginj bu kandimarnedi yiwarrudj! Kuhni wanjh karridjarrkdurrkmirri bu kunwern duninjh. Ngaye djawan ngudberre kunmekbekenh bu nawu Namalngmakkaykenh ngunmarnbun bu ngaye bu kandimarnedjare. Dja mak djawahdjawan ngudberre kore Jesus Christ nawu Kawohrnan Rowk kadber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bu ngurridi yiwarrudj ngardduk, wanjh ngurridjawa God bu ngandjalnahnan kore kunbolk Judea bu bininj nawu minj kabirriwoybukwon Jesus wanjh minj ngandibun. Dja ngadjaldjare ngabenbidyikarrme bulkkidj duninjh nawu God nuye bininj kore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yerrehkah wanjh God nganmarnbun ngaye bu ngamre kore ngudda ngudberre, kore nungka kadjare. Ngaye wanjh ngahdjalmarrmarr bu ngamre kumekbeh kore ngudda karridjarrkni, ba bu ngudda wanjh karridjalngeh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gaye wanjh ngadjare God nawu kandjarrkwon kore kunmodmikenh nuye wanjh kunukka nungka dorrengh ngurridjarrkni rowk. A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d wanjh karridjalmarnedjaremerren munguyh nawu yiwarrudj kadberre ba bu ngad karrinjilngmarnburren, dja mak warridj karrimurrngrayekworri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rriburrbu, nungka Christ minj nungandeleng njilngmarnburrimeninj. Burrkyak, ngurriburrbu kore bimbuyindanj nungkakenh, bu yimeng, “Nawu birrimekbe bininj ngundimalelmang, wanjh nakka ngaye werrk ngandiyingkihmalelmangi.” [Psalm 69:9]]]></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hni mankarre rowk makka wanjh yingkihbimbuyindanj bu kunkare duninjh, bu ngad kadberre bolkkime, ba bu ngad karriborlhmekenh. Kaluk nawu Bible kandjalmurrngrayekwon, ba bu minj karriwarnyakmulewarren, bu karrinjilngmak bu karriburrbun kaluk God kanmarnekurduy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minj kamarrkbaworren nungandeleng, dja munguyh kandjalmurrngrayekwon kadberre ba bu minj ngad karrimarrkbaworren. Ngaye wanjh ngadjare bu nungka ngunmarnbun ngudberre ba bu ngurridjalmayalikudjihmen kore ngurrimunkekadjung nungka nawu Christ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nukka ngudda ngurrikangekudji, dja mak ngurridjalkudjiwi rowk bu ngurridjarrkburlumen God nawu Kornkumo nuye Jesus Christ nawu Kanmarnewohrnan kadberre row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hni wanjh ngudda ngurrikimarrimen munguyh yiman kayime bu Christ ngunkimey rowk, ba bu ngurridjarrkburlume God.]]></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2026-06-22T02:42:50Z</dcterms:created>
  <dcterms:modified xsi:type="dcterms:W3CDTF">2026-06-22T02:42:50Z</dcterms:modified>
  <dc:title>Bible.com.au: Romans 15:1-33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