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4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iman bu ngad karridarrkiddi, ngad wanjh karridjaldarrkid nuye nawu Kawohrnan Rowk. Dja bu ngad karridowe wanjh karridjaldowe kore nungka. Wanjh kunmekbeh kadjalrohrok. Bu karridarrkiddi dja mak bu karridowe, ngad kunu nungka nuye munguyh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hkenh kunu Christ doweng dja mak yawoyhmimbiminj ba bu nungka kadjalwohrnan kadberre rowk bininj nawu karridjaldarrkiddi dja mak nawu birridowerrinj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 Wanjh bu ngurridjadmerren nawu ngurridangerren, wanjh njalekenh? Mak kunubewu ngurrbenbalmarneyime nakka minj bedda birrimak? Kunukka yuwn ngad karriyime, dja minj ngad kadberre. Kaluk karridjarrkdangen rowk kore kumirrk nungka nuye kore nawu God dja mak kandjarrkdjadme rowk ka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mekbekenh kabimbuyindi kore kayime, “Nawu Kawohrnan Rowk yimeng, ‘Ngaye wanjh ngahdjalkudji nawu ngahdarrkiddi munguyh munguyh. Dja ngaye wanjh ngahyime ngurridjalwern ngurriwarlahkenh bininj rowk, wanjh yerrekah kandimarnebarddurrukkurlhdan rowk, dja mak kandimulewan rowk, bu ngurriyime ngaye wanjh nawu God woybukkih duninjh.’ ” [Isaiah 45: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yerrekah wanjh karriwarlahkenh bininj rowk karribebbehwarnyakmulewarren kore God.Yuwn Bu KarrimarnerayekworrenRomans 14:13-2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d kunu yuwn karrbenbalmarneyime bu ngad karridjadmerren ngadmandeleng. Dja yuwn kunbuyika karriburrbu bu kuninjkunukenh. Yuwn mak karrbenbalmarnbun nawu karridangerrinj bu kabirriwokburriwe nawu God. Yuwn bu mak karrbenngurdke kore nungka kabirriwokmarrkmang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nganekukbelbmerrinj nawu Jesus nawu Kawohrnan Rowk, wanjh bonj, ngayime ngudberre bu kuhni kunwoybuk. Bu ngad karridjalngun manbu manme manbubuyika, dja wanjh kamak kore nawu Kawohrnan Rowk. Dja kunbuyikakenh, med, bu nangale bininj kabalburrbun kore kunwarrekenh yimankek kangun nawu njalehnjale kore manmekenh, wanjh kunukka yuwn kangun maninjmanu manme. Bu kuninjkunu nungka kakurduyime kunukka kunwarre kore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bininj, kunubewu ngudda yiburrbun kamak bu yingun manbubuyika manbu manme. Wanjh nawu ngudda ngunedanginj ngunkurdunan dja kahwernhnjilngwarremen, wanjh yidjalmarnedjarenin nungka, dja wanjh yibawon kore yingun. Kaluk wanjh nawu ngudda ngunedanginj bu nunganwali ngunngunjdjikan, nungka wanjh kakurduyime kore kaburrbun bu kunwarre kore God nuye. Yidjalburrbu, Christ nungka bimarnedoweng namekbe nawu bininj warridj. Dja wanjh yuwn yimarnekarrerayekwon bu kore yidjare yingun nawu njalehnj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kunubewu yiburrbun kamak bu njalehnjale yingun dja yibongun. Dja bonj, bu nawu ngunedanginj kawarnyak bu nungka kakurduyime, wanjh yuwn bu mak yimarnengun dja yimarnebongun kore ngudda yinjilngwarrewon dja kahyime ngudda kunwarre yiy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dja kandibekka. Karridjalburrbun bu kuhni God nungka kanmarnewohrnan kadberre rowk, dja minj mak karriburrbun kore manbu manme karringunkenh dja manbu karribongunkenh. Kuhni burrkyak. Dja nawu nawernhkukenh nakka wanjh Namalngmakkaykenh nawu kanmarnbun bu kundjalwernmak duninjh, dja mak kanwon nuye kunmodmikenh dorrengh, dja mak kanmarnbun bu karridjalnjilngmarrmar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ad Karriwarreworren Kore Yiwarrudj KarriraworrenRomans 1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gudda kuhni ngurrimarnedurrkmirri Christ nuye, wanjh God nungka kanjilngmak ngudberre, dja mak birribuyika bininj kabirriyime bu ngudda ngurri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kunmekbekenh kunu ngad karrimarnburrimen bu karridjarrknin kore kunmodmikenh dorrengh, dja mak ngad ba bu karridjordmiw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awoyhyime, yuwn karrbenwarrehwarrewon kore God nuye kabirrimarnedurrkmirri bu karridjare karringun nawu njalehnjale. Wanjh kunukka karridjalngu manbu manbubuyika manme, wanjh kamak kore God nuye. Dja ngaleng bu karringun manme manbu kabenmarnbun nawu karridangerrinj bu kabirriwokwe nawu God, wanjh kunu kunukka kunwarre karriyime kore God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ngudda ngurridjare ngurringun mahni kunkanj dja mak ngurribongun wine, wanjh kunukka ngurrbendjalburrbu nawu ngurridangerrinj, bu wardi ngurrbenwarrewon dja kabirrimankan kore kunwarrekenh. Dja yuwn bu ngurrikurduyime. Wanjh kuhni ngudda ngurridjalbawo manmekbe ngurringun dja ngurribongun dja kunukka ngudda ngurrikurduyime kundjal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rdi ngurridjawan nawu God dja mak ngurridjawarren bu njale ngurrikurduyime kore kurobbe. God kabimarnekurduyime kunmak nuye bininj nawu kamarnburren bu kamak kadjalkurduyime. Bu ngurrikurduyime kore kunwarre, wanjh yiman ngurriyimerren bu ngurriwarr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ninj nawu minj kawernhburrbun kore God kadjare, bu nungan kadjalngun yikahi manme, wanjh God kabidjadme. Kaluk namekbe bininj minj nguyinj manme kore kaburrbun bu God kayime kamak. Bu ngad karrikurduyime njalehnjale kore minj karriwoybukwon God, wanjh kadjalwarre, dja mak karriwokburriwe kore nungka nuy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kahwi bininj nawu yiwarrudj ngudberre, nakka wanjh minj birriwernhmurrngrayek kore bedda kabirriwoybukwon. Wanjh yuwn bu mak ngurrbendjaddjadme bedberre nawu birrikerrngekerrnge dja nawu minj kabirriwernhwoybukwon, dja ngaleng kundjalyahwurdnin, dja mak ngurrbendjalki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urriburrbun bu birriwern bininj nawu yiwarrudj kadberre kabirringun manbu manbubuyika manwern manme. Dja yikahwi mak birribadbuyika bininj kore kadberre yiwarrudj, wanjh kabirriyime, “Yuwn bu karringun kunkanj!” Bedda minj kabirriwernhburrbun kore njalehnjalekenh bu karriwokmarrkmang nawu God, wanjh kunmekbekenh kabirridjalngun manbu manme kore mankolhde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uwn bu ngad karridjadmerren. Bininj nawu kahdjalnjilngmak bu kangun manme manbu manbubuyika, yuwn bu kabenwelengname nawu birribuyika bininj! Dja mak bininj nawu minj kangun nawu njalehnjale, wanjh yuwn bu kabiwelengname nabuyika nawu nungan kahngun manbu manme rowk. Wardi ngurriburrbu bu God nungka kandjarrkkimey karriwarlahkenh bininj rowk bu nungka kanmakwam kadberre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kab ngad karrbendjadme birribuyika bininj nawu kabirrimarnedurrkmirri nakudji bininj nawu kondah kurorrewaken, dja namekbe bininj nawu kawohrnan, wanjh nungan bu kabendjaldjadme nuyekih bininj. Kaluk karohrok bu God nawu Kawohrnan Rowk kandjarrkdjadme ngad nawu karriwarlahkenh bininj rowk, wanjh kanmarneyime bu ngad karrimakni bininj! Kunmekbekenh kunu, God nungka kandjarrkdolkkayhwe ngad bininj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kunbuyika marneyime ngudberre. Yikahwi bininj nawu yiwarrudj kaddjarrkberre kabirridi, wanjh kabirriburrbun bu kuhni kunbarnangarrakudji makka wanjh yiman manbu mankuken rerrih, wanjh kunbarnangarradjamun. Dja mak birribuyika nawu yiwarrudj kadberre bininj kabirriburrbun bu kabirriyime kunwern manbu kunbarnangarra wanjh makka kadjalrohrok rowk. Wanjh karridjalwern karriburrbu bu njale kunmak, wanjh karribebbehkurduyimen kore karrinan kunmak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bininj nawu kayime mahni kunbarnangarrakudji wanjh mankuken, wanjh namekbe bininj djaldjarenin bu djalkurduyimen kore nawu Kawohrnan Rowk kadjare. Bininj nawu kangun kunkanj, wanjh nakka djaldjarenin djalkurduyimen kore nawu Kawohrnan Rowk kadjare, dja mak kabidjalmanjbun warridj bu kuhnikenh. Bininj nawu kabawon kore kunkanj kahngun, wanjh nakka djaldjarenin bu djalkurduyimen kore nawu Kawohrnan Rowk kadjare, dja mak bidjalmanjbun warridj bu kuh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kunukka ngad minj karrihbebbehdarrkid. Dja bu ngad karridowen, wanjh kunukka yiman karridjarrkdowen. Kunukka minj nangale mak nadjalkudji karrarrkid, dja ngad kunu karridjarrkdarrkid, dja ngad mak karridjarrkdowen. Ngad wanjh rowk karridjalbelbmerrinj kore Jesus nungka nuye.]]></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2026-06-25T12:39:58Z</dcterms:created>
  <dcterms:modified xsi:type="dcterms:W3CDTF">2026-06-25T12:39:58Z</dcterms:modified>
  <dc:title>Bible.com.au: Romans 14:1-23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