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yiman yikarrme bulk nawu bininj ngunwon waken, wanjh nungka njale yimarnedurndiwemen nungka. Bu ngad karriyimen kunbuyika duninjh, bu ngad wanjh karridjalmarnedjaremerrimen. Bu nangale bininj kabenmarnedjare nawu birribuyika bininj, wanjh kunukka kadjalkurduyime kore mankarre rowk God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dda ngurriburrbun manbu mankarrekuken kahyo kore kahyime, “Yuwn bu nguneyo nawu nabuyika bininj dja mak ngalbuyika daluk. Dja ngaleng ngurridjalyuwn ngalbu ke ngalbininjkobeng duninjh, dja nawu nabininjkobeng ke duninjh.” Dja mak kore kayime, “Yuwn bu yibun bininj yikukkurrme.” Dja mak kayime, “Yuwn yire yimarnedjirdmang nabuyika bininj nawu njalehnjale nuye.” Dja mak, “Yuwn yikirndangen bu nabuyika bininj nawu kakarrme nuye nawu yidjare.” Dja mak manbadbubuyika mankarre warridj. Makka wanjh manu mankarrekilehkilelk rowk, dja manu mankimuk mankarre kahyo wanjh makka mahni manmekbe ngunmarneyime ngudberre. Kayime, “Yibenwernhmarnedjarenin birribuyika bininj yiman kayime yingandeleng bu yihmarnedjaremerren.” [Exodus 20:13-17; Deuteronomy 5:15-21; Leviticus 19:1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nangale bininj kabenmarnedjare birribuyika bininj wanjh minj mak kunwarre kabenmarnekurduyime bedberre. Kaluk bu yibenmarnedjare birribuyika bininj wanjh kunukka yiwokmarrkmang manmekbe mankarre row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hni ngad karrikurduyime rowk dja mak karriwernhburrbun bu bolkkime ngarre kabolkyimerran kadberre wanjh kabalhyakmen darnkih bu ngalengngarre. Dja wanjh ngurrihdolkka bolkkime kore yiman kayime ngurrikodjkeyo. Ngad wanjh karridjalwoybukwoni nawu God bu kunkuyengni, dja bolkkime wanjh darnkih bu kabolkyimerran kore nungan kanngehke ka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h, bolkkime wanjh ngad yiman kayime karridi kore kunkak ngarre. Dja wanjh bolkkime kamre kadberre manbu kumhkabel ngarre darnkih duninjh kore kunbarnangarra ngarre. Wardi kab karridjalbawo manbu kunwarrewarre kore bininj kabirrikurduyime, dja kunukka yiman kayime kubolkmunun rerrih. God kanmarnebolkwolkan kadberre, dja wanjh bolkkime ngad karridjongburrimen nawu kunmadj ba bu karriyimerran yiman kayime soldier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ngayime bu ngad karridjalkurduyimen kunmak bu yiman kuhni kayime benbekad kore karridi kurobbe. Wanjh yuwn bininj nawu ngad karrimirndemornnamerren bu kundjalwarre ngarre bu kabirridjare bininj, yiman kabirribongun manbang manbu kabenmarnbun kabirriworromkan munguyh, dja mak bu bininj dja daluk kabirridjirdmarrendeleng. Dja mak yuwn bu ngad karriwidnarren dja mak yuwn bu karrimarnekirnwerr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aleng mahni kunbuyika bu karridjarrkyime. Ngurridjalngunjdjika Jesus Christ nawu Kawohrnan rowk, dja yuwn bu ngurriyawoyhburrbun kore kunwarre manbu ngurridj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gad Karrbenwokmarrkmang Nawu Kabirriwohrnawohrnan Kondah KurorrekenhRomans 13:1-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d karriwarlahkenh bininj rowk wanjh karrbenwokmarrkma nawu kabirriwohrnan kore government ngarre bu kabirrikarremarnbun mankarre kadberre. God nungan kabenkurrme bininj nawu kabirriwohrnawohrnankenh kadberre. Wanjh karriwokmarrkma nuye mankarre kore nungka benkurrmeng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u ngad karrikarrewarrewe mankarre manbu government karremarnbom kadberre, wanjh yiman kayime karriwokburriwe God warridj nawu benkurrmeng birrimekbe bininj nawu kabirriwohrnan kore government kadberre. Wanjh kunukka nawu government kandjaldung kadberre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ninj nawu kabirriwohrnan kadberre, bedda minj kabirridung bininj nawu kunmak kakurduyime, wanjh nakka nuk minj kakele. Dja ngaleng, bininj nawu kunwarre kayime, wanjh kadjalkelemen bu nawu kabirriwohrnan bedda kabirriwelengname. Yiddok minj ngurridjare bu ngurrbenmarnekelemen bedberre nawu kabirriwohrnan kondanjkunu kadberre? Wanjh ngurridjalkurduyimen kore kunmakkenh, ba bu bedda wanjh ngundidjalmakw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kka wanjh kabirrimarnedurrkmirri kore God bu ngundibidyikarrmekenh. Dja bu ngurrikurduyime kunwarre, nawu kabirriwohrnawohrnan bininj kabirrikarrme manbu kundulkarre dja mak ngundibunkenh! Dja God benwong manbu mankarre bu kabirrikurduyime ba ngurrimarnekelemen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 wanjh, karridjalwokmarrkma nawu kandimarnewohrnan kondah kurorre. Wanjh kunukka God minj mak kandung kadberre. Wanjh ngad ngurridjalyidburnbun kore ngurribekkarren kunmakkenh ngurrikurduy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rohrok bu tax kunwardde karrbenkarremulewan kore government. Ngurriburrbu bedda wanjh kabirriwohrnawohrnan nawu government wanjh munguyh nawu kabirridjalmarnedurrkmirri God nuye. Kuhni wanjh nungka benwong bu kabirrimarnekurduy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galeng ngad wanjh karrbenkarremulewan bininj rowk nawu kandiwon nawu njalehnjale. Kaluk ngad karrbendjalkarremulewan nawu tax. Dja mak ngad karrbendjalkarremulewa bininj birribuyika kore njalehnjalekenh. Dja warridj karrbendjalwokmarrkmang dja mak karrbenwokbengyirri birrimekbe bininj bu baleh kabirriyime kore kunmakkenh kadberre. Dja mak karrbendjalburlumen dorrengh bininj nawu birrimak.Bu Ngad Karridjalkurduyimen KunmakRomans 13:8-14]]></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2026-06-22T02:42:45Z</dcterms:created>
  <dcterms:modified xsi:type="dcterms:W3CDTF">2026-06-22T02:42:45Z</dcterms:modified>
  <dc:title>Bible.com.au: Romans 13:1-14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