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mak benmarnbom bu kabindimurrngrayekwon bedberre birribuyika kore ngad. Mah, bedda wanjh bindimurrngerayekwo! Dja mak yikahwi benmarnbom bu kabindikukwon money dja manme bedberre bininj nawu birrimarladjdja. Mah, bedda wanjh birridjalkurduyimen bu birridjalweymaknin. Dja mak yikahwi benkurrmeng bu kabirridurrkmirri bu kabindimarnewohrnan birribuyika nawu bininj kore ngad kadberre. Mah, bedda wanjh birriwernhkurduyimen bu djal mandjad duninjh! Dja mak yikahwi benmarnbom bu kabindidjalkongibun nawu birribuyika bininj. Wanjh bedda kunu birridjalkurduyimen kore kunnjilngmak dorrengh.Bu Ngad KarrimarnedjaremerrenRomans 12:9-2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djaldjaremerrimen bulkkidj dja mak ngurridjalwidna nawu nawarrewarre. Ngurridjalkarrmen kore kunmak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rrimarnedjaremerrimen bu yiman kayime karridjalmud duninjh nawu karridanginj. Yuwn bu ngurribalburluburlumerren yimankek bu ngurriyurrhke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wn kab ngurringudjmulewarren kore ngurriwernhdurrkmirri nuye nawu Kawohrnan Rowk. Ngurridjalnjilngmaknin munguyh dja mak ngurridjaldjaremen munguyh bu ngurriwokmarrkmang nuye kore ngurrimarnedurrkmirri munguyh nungka nuye kore kukange dorreng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ngurridjalburrbun baleh God ngunbidyikarrme yerrehkah, wanjh kunukka ngurridjalnjilngmakmen munguyh. Dja mak bu kunrayek kambebme ngudberre dja mak kunyid dorrengh kamwernmerren, yuwn mak ngurrihngurdme bu ngurrire dja ngurridjalle munguyh. Ngurridjaldin yiwarrudj munguyh, dja mak yuwn bu ngurriwarnyakmulewa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benwo money dja manme nawu birribuyika yiwarrudj bedberre bininj nawu minj kabirrikarrme bu ngurrbenbidyikarrmen. Dja mak bu nawu birriwern bininj nawu yiwarrudj bedberre kabirrimhre nawu kubolkbuyikabeh, wanjh ngurrbendjalnahna bu ngurrbendjalbidyikarrmen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angale yiman kayime ngunwon kunrayek kunwok dja ngunmarneyidngalke baleh yarrkka, wanjh ngurridjaldjawa God ba bu kabinahnan dja kunmak kabimarneyime namekbe bininj. Dja ngaleng yuwn bu ngurridjawan God bu yimankek kabirru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nangale bininj kore ngudberre nanu kanjilngmak wanjh nakka nanu ngurridjarrknjilngmaknin. Dja nawu nangale bininj kanalkbun ngarre kundowikenh, wanjh nakka nanu ngurridjarrknalkbu bu ngudda dorren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djarrkmayalikudjinin nawu ngad bininj ba mandjalkudjiwi ngurridjarrkburrbu, dja minj ngurridangwerren. Dja yuwn bu ngurriburlumerren. Dja ngurridjarrkdin bininj nawu yiman kayime namarladj dja mak ngurringeyyahwurdworrimen. Yuwn bu mak ngurribalburrbun bu ngudda yimankek ngurriyurrhke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nangale kayime kunwarre ke, wanjh yuwn mak yidjalkarrmen wangbol nuye, dja yuwn bu mak yinganwali yikurduyime kunwarre nuye namekbe bininj bu yiman kunmekbekenh. Dja ngurridjalkurduyimen kunmak ba bu birriwern bininj ngundikurdunan bu kunmekbe kunmak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ad Karrikanjkurrmerrimen kore GodRomans 12: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marnburrimen dja ngurridabbolknin nawu bininj rowk kunmodmikenh dorrengh. Dja bu bedda ngundidjalwidnan, wanjh kunu bonj, bedmandel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ngaye karridabbolk, yuwn bu ngurrimayaliborledme bu ngurrirohrokme ngurrbenbun bininj nawu ngundimarnekurduyime kunwarre. Ngaleng ngurridjalmadbu God nungan kabendung bedberre. Ngudda ngurriburrbu kuhni bu bimbuyindanj yimeng, “Nawu Kawohrnan yimeng, ‘Ngaye ngadjalkudji nawu ngabenbun nawu birriwarre bininj. Ngaye wanjh ngadjalkudji bu kunmekbeh ngakurduyime bedberre.’ ” [Deuteronomy 32:3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rrkyak! Ngaleng kundjalbuyika bu ngurrbenmarnekurduyime, kore kabimbuyindi bu kayime, “Ngurrbendjalbidyikarrmen bininj nawu bedda ngundiwirrihme ngudberre. Bu kabirrimarrwedowen, wanjh ngurrbendjalwo manme dja bu bedda kabirrikombukdowen wanjh kukku ngurrbendjalbowon. Kuhni kunmekbe ngurridjalkurduyime, wanjh kunukka bedda kabirridjalkangebarrhme.” [Proverbs 25:21-2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n bu nawarrewarre nawu ngunmarnbun bu ngurrihwarnyakmulewarren, dja munguyh ngurridjalkurduyimen kore kunmakkenh ba bu wanjh nakka ngurridjalbularrbun nawu nawarrewarre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karridangerrinj, wanjh marrkdjawahdjawan bolkkime ngudberre bu ngurrikurrmerren kore kunburrk ngudberre kore God nawu God nuye, bu kuninjkunukenh nungka kanyingkihkongibom kadberre. Wanjh yiman ngurridarrkidkurrmerrimen dja mak ngurridjalkurduyimen kundjalmak, ba bu ngurrinjilngmarnbun nawu God. Kunukka wanjh yiman kayime ngurrimarneboddan nuye God kore kukange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wn bu mak ngurrbenbaldjirrkkan birribuyika bininj nawu kondanjkunu kurorre kabirrihni. Kunukka burrkyak. Ngudmandeleng ngurridjalburrbu God bu munguyh. Kaluk nungan ngundjalmayalikerrngehme ngudberre, ba bu ngurrikarremenmennan manbu kunmayali manbu kunmakkenh nungka kore kadjare. Wanjh kunukka nungka kanjilngmak bu kuninjkunu kore ngurrihmarnedurrkmirrikenh kundjalmak nuye.Karridjarrkdurrkmirri Kore Karribebbehkarrme Dja KarribidyikarrmerrenRomans 12:3-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nungka nganmarneyimeng kunmak bu djalburudjangkenh, wanjh kunmekbekenh ngaye marnehmarneyime ngudberre rowk, yuwn bu ngurriburlumerren kore ngudmandeleng. Dja ngaleng ngurridjalburrbu bu ngudmandeleng kore mandjad. Kaluk God nungka kandjarrkbidyikarrmeng karridjalwern bu karriwoybukwon kore mandjad duninjh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ad karriwern nawu karriwoybukwon Jesus wanjh karridjalbubuyika! Ngad wanjh karriyimerranj manburrkkudji. Ngurriburrbun manbu kunburrk ngayolyolme, wanjh karrikarrme kunwern kundjalbubuyika bu karaworrenkenh kore kabirribebbehdurrkmirri kabirribidyikarrmerrenkenh, wanjh kunu kabirriyimerran ngarre manburrkkudji ba bu karridarrkidkudjih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arohrok ngad bininj nawu karriraworren nuye Christ, wanjh yiman kayime karriyimerranj kunburrkkudji nuye. Bu ngad karriraworren nuye Christ wanjh karridjarrkbelbmerren dja karrikarrme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bu kankongibuni, wanjh kanbebbehwonowong kadberre kunmakmak nuye ba bu karrimarnedurrkmirrikenh nungka nuye. Bu kanbebbehwonowon nawu kunbubuyikakenh. Nungka benwong yikahwi ngad bininj ba bu kabirriyimerran yiman prophet. Wanjh birrimarnewokda nuye kore bedda kabirriwernhwoybukw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benmarnbom yikahwi kore ngad bininj bu kabindibidyikarrme nawu birribuyika bininj. Mah, bedda wanjh bindidjalbidyikarrmen! Dja mak yikahwi bininj benmarnbom bu kabindibukkabukkan nawu birribuyika bininj nuye. Bedda wanjh, bindidjalbukkabukka!]]></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2026-07-17T02:02:48Z</dcterms:created>
  <dcterms:modified xsi:type="dcterms:W3CDTF">2026-07-17T02:02:48Z</dcterms:modified>
  <dc:title>Bible.com.au: Romans 12:1-21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