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mekbe djal burrkyak. Ngudda ngaleng ngurridjalburrbun kore kunbuyika bimbuyindanj kayime, “Manbu kunwok nakka karrarnhdi ngudda kore kurrangmayewel dja mak kore kukange ke.” [Deuteronomy 30:14]Ngahyolyolme maninjmanu manbu kunwok manmak bu ngarrbenmarneyime birriwarlahkenh bininj ba bu bedda kabirridjalwoybukwon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ime bu ngudda ngurrimulewarren kore kudjenbeh, bu ngurriyime, “Jesus nakka Kawohrnan Rowk”, dja mak ngurridjalwoybukwon kore kukange ngudberre bu God birrolkkayhweng Jesus kore kundowikenh, wanjh God ngunngehke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nangale bininj kabiwoybukwon kore kukange nuye, wanjh God kabimarneyime bu nadjalmak. Dja mak bu kahmulewarren kore kundjen nuye, wanjh God kabingeh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ni djurra kayime, “Nawu nangale bininj kabiwoybukwon mak kabimarnekurrmerren kore nungka, wanjh minj mak kabalyawoyhyeme munguyh.” [Isaiah 28:1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hni ngurriburrbun ngad bininj karriwarlahkenh rowk, wanjh karridjalrohrok. Yikahwi ngad nawu Jews, dja yikahwi minj Jews. Dja nadjalkudji nawu Kawohrnan Rowk wanjh kandjarrkmarnewohrnan kadberre rowk. Nawu nangale bininj kabikayhme kore nungka bu kabidjawan, wanjh kunu kabiwon kunmakmak nawern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rriburrbun kore kabimdi kayime, “Bininj nawu kabingeykayhmekenh nawu Kawohrnan Rowk bu kabidjawan, wanjh God kabingehke.” [Joel 2:3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olkkime wanjh ngudda ngurridjawarren bu yikahwi bininj minj birriwobekkayi nawu Kawohrhan Rowk, bu kuninjkunkenh minj mak kabirriwoybukwon dja wanjh kunmekbekenh minj kabirrikayhme nuye. Minj nangale mak benmarneyolyolmeninj bedberre bu nungkakenh, wanjh kunmekbehkenh minj bedda kabirriburrbun nu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ubewu minj nangale mak benmunkewemeninj bininj ba bu benmarneyolyolmeninj bedberre bu nungkakenh! Ngudda ngurriburrbun bu kabimdi, kayime, “Ngad wanjh karridjalwernhnjilngmakminj bulkkidj bu birrimekbe bininj birrimwam, kandimarnemulewam kunwok manmakkaykenh duninjh.” [Isaiah 52: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irriwern nawu Israel benkebmawahmeng wanjh birribekkang maninjmanu kunwok manmak kore Kawohrnanbeh. Wanjh yikahwi birriwokburriweng manbu kunwok nuye. Isaiah bimbom bu yimeng, “Yiwohrnan, birrimekbe bininj nakka minj kandiwoybukwon ngarrbenmarneyime bu ngarriweykan kunwok ke.” [Isaiah 53: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ninj nawu minj birribangmengeybekkayinj God, wanjh minj bedda kabirriwoybukwon. Dja bu kabirribekkan kunwok nuye manbu Christkenh, wanjh bedda kabirriburrbun nawu God, dja mak kabirriwoybukw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ngale Bininj Nawu God Kabenngehke?Romans 10: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ed, yiddok woybukkih birrimekbe bininj minj birriwobekkayi nawu God? Burrkyak, wanjh birribekkang rowk! Kaluk kahbimbuyindi bu kayime, “Mahni kunwok manmak makka wanjh yarlarrmeng kubolkwarlahkenh rowk. Birriwarlahkenh bininj rowk nawu kabirrini kondanjkunu kurorre nakka wanjh birribekkang manbu maninjmanu kunwok nuye.” [Psalm 19: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gaye ngadjawarren, njalekenh bininj nawu Israel benkebmawahmeng minj birriwoybukwoyi kore birribekkang mahni kunwok? Wardi bedda minj birriburrkburrkbekkayi? Karriburrbun bu Moses yimeng bedberre bu kuninjkunukenh kore kabimbuyindi, “God yimeng ngudberre, ‘Ngaye marnbun ngudberre ba bu ngurrikirndangen bedberre birribuyika bininj nawu minj Jews. Kaluk ngaye marnbun ngudberre ngurriyiddung bu ngurrbennan baleh kabenmarnekurduyimerran birrimekbe nawu birrimayaliyak bininj.’ ” [Deuteronomy 32:2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Isaiah benyolyolmeng ngudberre nawu Jews, bu nungka djalyimeng mahni mandjad, kore kabimbuyindi, “Bu God yimeng, ‘Bininj nawu minj ngandiyawayinj ngaye, wanjh nakka ngandidjalngalkeng. Ngaye wanjh ngabenmarnekukbukkarrinj bininj nawu minj ngandingalkemeninj.’ ” [Isaiah 65: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ak God yimeng bedberre nawu Israel benkebmawahmeng, kore kabimbuyindi, “Kunbarnangarrakuyeng bu ngaye ngahdjalbidyirriyongeni munguyh kore ngudda ngudberre. Dja mak minj ngaye kandimarrkmayi kunwok. Dja minj mak kandibekkayi dja mak minj kandimarnemayaliborledmeninj.” [Isaiah 65: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ngad karridangerrinj, ngaye wanjh djalmarnedjare bulkkidj duninjh ngudberre, dja mak ngaye ngamarrkdjawam God bu kabenngehke bininj rowk nawu Israel nungan benkebmawah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wanjh ngabenmulewan bu bedda kabirridjalmarnedurrkmirri kunrayek duninjh kore God nuye. Dja minj kabirriburrkburrkbekkan kore nungka kahdj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nj bedda birriburrbuyi bu God djareni bedberre bu kabirridjalwoybukwon ba bu nungka kabenmakwan. Wanjh bedda yimankek kabirrimarnburrimen bu bedmandeleng birrimak bininj. Kaluk yiman rerrih birridjalwoybukwoni manbu bedberre mankarre yoy bedmandeleng, dja minj birridjalwoybukwoyinj nungka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h, wanjh nangalengale God kabenmakwan? Wanjh bininj nawu kabirriwoybukwon nawu Christ, wanjh God kabenmakwan. Kunmekbekenh kunu God kanwong nuye mankarre, ba bu karriwoybukwo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Moses benyolyolmeng bininj nawu kabirridjare bu God kabenmakwan kore kabirrimarrkmang nuye mankarre, dja kabimbuyindi, “Bininj nawu kadjare God kabimalngmimbiwon, wanjh nakka munguyh kadjalkurduyime rowk kore mankarre kayime.” [Leviticus 18:5]]]></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d wanjh karridjalwoybukwon Christ, wanjh kunu God kanmakwan. Wanjh kunukka ngad mandjad karriburrbun, kore minj karriyime, “Ngaye ngare kaddum Heaven ba bu ngahdurndiwe Christ kondanjkunu kurorre.” Kunukka yuwn kunmekbe karriyime kore kukange ka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yuwn karriburrbun bu karriyime, “Ngaye wanjh ngahkolung kanjdji duninjh ba bu ngaye yimankek ngarrolkkayhwe Christ kore nungka dowengbeh.” Yuwn bu karriyim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2026-06-22T02:42:45Z</dcterms:created>
  <dcterms:modified xsi:type="dcterms:W3CDTF">2026-06-22T02:42:45Z</dcterms:modified>
  <dc:title>Bible.com.au: Romans 10:1-21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