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hni bu ngahdokmiwe werrk kore ngadjare marneyime ngudberre kuninjkunu. Birriwarlahkenh nawu bininj ngundiwobekkang ngudberre bu ngurriwoybukwon nawu Jesus Christ, wanjh ngaye ngahdi yiwarrudj kore kunngey nuye dja ngaye ngadjalmanjbun God bu ngudda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Ngaye ngadjalnjilngmak duninjh bu kuninjkunukenh kore ngawernhdurrkmirri nuye God bu munguyh ngabenmarnemulewan bininj bu beywurdkenh nuye. Dja mak God kaburrbun bu ngaye ngayime kunwoybuk duninjh bu ngamulewarren. Kaluk ngaye ngahdi yiwarrudj ngudberre munguyh. Ngaye kaluk ngadjawan God bu kadjare bolkkime nganmunkewe kore ngudda. Wardi bu nganmarnebolhmarnbun ba ngam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wanjh ngadjaldjare bu nan ngudberre, ba bu won ngudberre yehyeng nawu Namalngmakkaykenh kanwon kadberre, manbu ngunmurrngrayekw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aye kuhni ngayime, ngaburrbun nawu ngad karribengyolyolmerrimen kore karrimarneyimerren bu karriwernhwoybukwon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nawu karridanginj, kandibekka, ngaye ngadjare bu kuninjkunu ngurriburrbun bu ngaye wanjh ngadjaldjareni bu yimankek ngamrawinj kerrngehkenh, dja kunwern bu ngandahmeng. Wanjh ngaye ngadjare ngabenmarnbun nawu bininj ngurrihni kunmekbe kore Rome ba bu kabirrimunkekadjung Jesus, yiman kayime korroko ngabenmarnbuni birriwern bininj nawu bedda minj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God nganmarnewokkurrmerrinj bu ngaye ngabenmarnemulewan kunwok kunmak bedberre bininj nawu kabirriwokdi Greek kunwok dja mak bininj nawu kabirriwokdi kunwokbubuyika kunwok. Nungka wanjh nganmarnedjareminj ngaye ngabenyikan nawu bininj birriwernhmayaliwern duninjh dja mak bininj nawu birrimayaliy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kunmekbekenh kuninjkunu ngaye ngadjare ngamre ngudberre nawu ngurrihni kore Rome bu marnemulewan kunwok kunmak.Manbu Kunwok Kunmak, Makka Kakarrme Kundulkarre RowkRomans 1:16-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minj ngayemengalme bu ngabenbengdayhke birriwern bininj mahni kunwok kunmak. Maninjmanu kunwok kakarrme kundulkarre nuye God, wanjh kabenngehke bininj nawu kabirriwokbekkan dja kabirriwoybukwon. Ngayime nawu Jew bininj nayuhyungkih, dja yerrekah bininj nawu minj bedda Je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hni kunwok kunmak kumdolkkang kore Godbeh. Bu bininj kabirriwoybukwon kunwok kunmak, wanjh kunukka God kabenmakwan birrimekbe nawu bininj, dja kabenmarnmarnbun ba bu bedda birrimak munguyh munguyh. Kunmekbekenh bu kuninjkunu kabimbuyindi kore kahyime, “Bu nangale bininj kabiwoybukwon God, wanjh nakka God kabimarneyime namak, dja mak nungka kabimalngkerrngehme.” [Habakkuk 2:4]God Kandung Kadberre Karriwarlahkenh Bininj RowkRomans 1:18-3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kanbukkabukkan kadberre kore heavenbeh bu bolkkime wanjh nungka kabendung bininj nawu minj kabirridjare kore nungka dja mak kabirridjalyime kunwarrehwarre duninjh. Birrimekbe birriwarre bininj wanjh yiman kayime kabirriwokwarlkkan manbu kunwoybu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aul Ngabimbom Nahni DjurraRomans 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rriburrbuyi God, bu nungka benbukkabukkani bedberre bu djal mandjad, wanjh woybukkih, kabirridjalburr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marnbom kondah kunrorre dja mak yehyeng rowk. Dja bininj rowk birrinang kore nungka marnbom, wanjh birriburrbuni bu God dingihdi, dja kundulkarrekimukni duninjh. Minj birridarrkidnayinj, dja med, birridjalburrbuni bu woybukkih God kahdi. Dja bonj, minj bedda birriwokmarrkmayinj bu djal burudja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birriburrbuni nawu God, dja ngaleng minj bedda birriburlumeninj nuye, dja mak minj birrimanjbuyinj kore nungka. Dja ngaleng bedda birrimayaliwarreworrinj dja birridjalburrbuni yiman kayime birrihni kore kubolkmun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dda birridjalwernhburlumerreni bu bedmandeleng birriyimi birrikodjkuludjadni. Dja ngaleng bedda kunu birridjalbengwar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dda minj birrimarnediwirrinj yiwarrudj kore namakkaykenh duninjh God nawu kahdjaldarrkid munguyh munguyh. Burrkyak. Bedda birrimarnbuni nawu bedman bedberre gods yiman kabirrikukrohrok bininj nawu kabirridowerren, dja mak mayhmayh, dja mayh rowk dja mak yiman nay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mekbekenh bu God bendjalbawong bedberre ba bu birrikurduyimi kore bedman birridjareni, dja kunburrk bedberre birriwarreworreni bu kunwarre birridjaldjareni kore kunburrk djare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jalekenh bu kuhni kurduyimerranj? Kunmekbekenh bedda birribawong kunwok manwoybukni manbu God kabiyolyolme, dja birriwoybukwoni manu benkoweng bedberre. Bedda birrimarneboddangeni yeng kurorrekenh nawu God marnbom, dja wanjh birrimarnedurrkmirri. Minj kabirrimarnedurrkmirri dja minj kabirrimarneboddan God nawu marnbom yehyeng rowk, nawu karriburlumen bu munguyh munguyh.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mekbekenh bu kuninjkunu God bendjalbawong bedberre kore kabirridjalkurduyime kunwarrehwarre. Kaluk daluk warridj bindibawong binihbininj, dja wanjh birrimarreni bedmandeleng bu kunwarre birriyimi dalukdel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binihbininj bindibawong daluk, dja birridjaldjareni birridjirdmarreni bu birriyoy bu djalbininjdeleng. Bedda birridjaldjareni kore birrikurduyimi kore kunwarrekenh. Bedda birrikurduyimi kundjalwarre duninjh kore kunburrk bedberre, dja wanjh birridowerrinj, kore God bendu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edda yimankek birriyimerrinj God nawu djalburrkyak, wanjh God bendjalbawong bedberre bu birrimayaliwarreminj dja wanjh birrikurduyimi kunwarre duninjh kore God minj kadj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Paul wanjh ngabimbun nahni djurra ngudberre nawu bininj ngurrihni kore kunred Rome, ngudda nawu God ngunmarnedjareminj ngudberre. Ngaye munguyh ngadjalmarnedurrkmirri nuye nawu Christ Jesus. God ngankayhmeng ngaye dja mak nganmarnbom ngayimerranj nuye apostle. Nungka nganwong mahni kore ngarrurrkmirri ba bu ngabenmarnemulewan bininj manbu manmak kunwok kore Godb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dda birridjalwernhmayaliwernminj duninjh kore kunbubuyika kunwarrehwarrekenh. Bolkkime bedda nawu kabirridjaldjarewern, dja mak kabirrikirnwerren. Bedda wanjh birrimarndeyi. Kaluk kabirridjare kunyid, dja mak kabirridjalkurrehkurren, dja mak kabirridjare kabindiwarrewon birribuyika bininj. Bedda mak kabindidjalyolyolme nawu birribuyi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dda mak kabirrikowerren kore bininj birribuyika, dja mak kabirriwidnan God. Kabirriyime bu bedda yimankek birringeykimuk, dja kabirridjalbangmen. Bedda mak kabirridjalburlumerren bu bedmandeleng, dja kabirriyawarren bu kunwarre kunkerrngekenh kabirriyime. Bedda minj kabindiwokmarrkmang nawu bedberre kornhkornkumo dja ngalbabadj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dda wanjh yiman birrimayaliyak, dja kabirrikurren kore kabirriyime. Bedda nawu birrimimkongiyak dja mak minj kabindikongibunkenh bedbe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edda kabirriburrbun kore baleh God kayime bu kabendjadme kore mandjad duninjh bininj nawu kuhni kabirrikurduyime. Nungka yimeng bu bininj nawu kakurduyime bu kuninjkunu wanjh nakka kadjaldowen. Dja bonj, bedda kabirridjalkurduyime kunwarre, dja mak kabindiburlume nawu birrimekbe bininj kore bedda warridj kabirrikurduyime kunwa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hni manmak duninjh kunwok kabimbuyindi kore God benyingkihwokwong nawu birriyungkihni prophets ba bu birribimbuni djurra kore God kunwok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hni kunwok manmak kabimulewan nawu beywurd nuye God, nawu yimerranj bininj duninjh, bu kore David bikebmawahmeng nawu nuye nam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ungka wanjh dolkkang kore kundowikenh, dja nuye Namalngmakkaykenh wanjh kabimulewan dja karriwoybukwon bu nungka wanjh God nuye Beywurd nawu kundulkarre rowk kakarrme, Jesus Christ nawu Kawohrnan Rowk k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God kankongibom rowk kadberre dja nganmarnbom apostles, ba bu ngarrbenmarnemulewan birridjalwern bininj nawu bedda minj Jews bu kabirriwoybukwon Jesus kore kabirriwokmarrkmang nungka, dja mak kabirringeyburlume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e wanjh marnehmarneyime ngudda ngudberre nawu ngurrini kore kunred Rome dja God ngunkayhmeng ngudberre, ba ngurriyimerran warridj Jesus Christ bininj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nawu ngunmarnedjare ngudberre dja mak kadjare ngudda nuyekih bininj. Ngaye ngadjare God nawu Ngabbard, dja mak nawu Kawohrnan Rowk Jesus Christ bu ngunmarneyime kunmak duninjh dja mak ngunwon kunmodmikenh nuye dorrengh.Paul Kadjare Bu Kabendjahwon Nawu Yiwarrudj Bininj Kore RomeRomans 1:8-15]]></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2026-06-25T11:12:39Z</dcterms:created>
  <dcterms:modified xsi:type="dcterms:W3CDTF">2026-06-25T11:12:39Z</dcterms:modified>
  <dc:title>Bible.com.au: Romans 1:1-32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