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kunngabek bedberre nakka yiman daluk kayime, dja kunyidme bedberre nakka yiman mayh nawu lion kabirriyidme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birriberrekalkdjongbuyindi bedberre yiman kayime wirlmurrng narayek birrikarrmi, dja mak birriwelwokdi yiman kayime djarrang kabirrihdulkarrewokdi bu kabirrihrlobme wirlbarra dorrengh kore kabirriburren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birrikarrmi kore kurredj nawu bendongi yiman marla rerrih, dja makka birrikarrmi kundulkarre bu bindidjudmi nawu bininj wanjh birrikanjbabangni bu kunbidkudji di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birrikarrmi nawu kawohrnan bedberre kaluk nakka angel wohrnani ngarre manbu kudjorlok mankimuk kore kurorre dja kanjdji duninjh. Mak ngeyyoy bu Hebrew kunngey Abaddon dja bu Greek nakka Apolly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hni kore ngamulewam, manbu kunyid kunyungkih ngarre, wanjh yakminj. Kaluk yerrekah manbuyika bokenh kunyid kamre rerri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awu sixth angel buhmeng nuye trumpet, dja ngabekkang wokdanj kaluk kumwokbebmi kore kunkanemdulk ngarre golden altar manbu kahdi kore kumirrk nuye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marneyimeng nawu sixth angel nawu karrmihkarrmi trumpet, “Yibenbawo ba kabirrire nawu kunkarrngbakmeng angels nawu birrihdukkayindi kore mandjalkabokimuk Euphra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irrimekbe nawu angels bu bindibebkeng, kore bedda bu birrihdukkayindi dja mak birrimadbuni kuhnikenh hour, dja kuhni barnangarra, dja mak bu dirdkenh ngarre, dja mahni mandjewk ba kabindibun nawu yikahwi birriwern nawu bininj kondah kuro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Kaluk ngabenwaralnani bininj birriwern nawu soldiers bu birrimorneni kore djarrang, dja ngabenbekkang bu bedda wanjh two hundred million! Birrimekbe nawu djarrang dja nawu bindihmornekani bininj wanjh nakka kuhni birrikukyimi, wanjh bedda berrekalkbalhmi wirlmurrngrayek nawu kurlbakurlbahni, mak nawu burlerri blue, dja mak yellow yiman kayime manbu sulphur. Dja nawu djarrang nakka birrikodjyimi yiman lions, kaluk nganang kunak, kundolng, dja sulfur bebmerrinj kore kurrangbeh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ahni kunak, dja kundolng dja mak sulphur manbu bebmeng rowk kore kurrangbeh nawu djarrang, wanjh benbom yikahwi birriwern bininj, yiman kayime kundjak mankimukkenh bu kabenb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wern Bininj KabirridowerrenRevelation 9: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kundulkarre nawu djarrang bedberre, makka yoy kore kurrang dja mak kore kuberd bedberre. Kaluk kore kuberd bedberre nakka yiman nayin dja mak kunkodj di kore kabindibun bi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nawu birribubuyika nawu minj benbuyi mahni kundjak nakka minj birrikangeborledmeninj kore kunwarre dja mak minj birribawoyi kore birrihkurduyimi. Bedda minj birringurdmeninj bu birriboddangeni bedberre nawu namarnde dja idols kore birrimarnbuni manbu gold dja silver, wirlmurrng manbu bronze, dja mak kunwardde dja mak kundulk. Kaluk njalehnjale nawu minj kawokdi, dja mak minj kabenbekkan, dja mak nawu minj karok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nj mak birrikangeborledmeninj bu kunwarre bedberre birrihyimi kore birriburreni birrikukkurrmerreni, dja kore mankurdangkenh birriyimi, mak kore kunwarrekenh bu birriyidjirdmarreni, dja mak nawu birridjirdmang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wu kunbidkukudji angel buhmeng nuye trumpet, dja nganang mankokkarrng warrhmeng kaddumbeh dja mankang kore kurorre. Kaluk manmekbe mankokkarrng karrmi key nawu ngarre mandjorlokkimuk kore kahre kanjdji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dangmarrhmey manbu mandjorlokkimuk, wanjh mandolngburlerriwi manwern bebmeng yiman kayime manwurrk mankimukkenh. Wanjh manbu kundolng marnbom kundung dja kunngol bu burlerranj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mayh mirndebebmerrinj kore kundolngbeh dja mak birrimirndekolurrinj kore kurorre. Kaluk yiman djaddedde birrikukyimi. Dja birrikarrmi kundulkarre kore kurorre ngarre, manbu yiman kayime marla kahkarr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 birrimekbe mayh birrikarrmi kunwok bu minj birribuyi kundalk, mankolhde dja mak kundulk kore kurorre ngarre. Dja nakka birrihdjalkarrmeng kunwok bu bininj kabindidjalwarrewon nawu minj birrikarrmeninj God nuye seal kore kumilh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mekbe mayh nawu djaddedde minj bindibuyi bu birridowimeninj dja nakka bindidjalmarnbom bu birridjaldjakbekkani bu kunbidkudji dird ngarre. Manbu birridjakbekkani makka yiman bu marla kabirrong nawu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mekbe kunbarnangarrawern bininj wanjh kabirribolkyawan bu baleh bedda kabirridjare kabirriyime ba bu kabirridowen, dja bedda minj kabirribolkngalke. Kunukka kabirridjare bu kabirridowen, dja nakka kundowikenh kabenbawon kakelerlob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mekbe djaddedde nakka yiman kayime djarrang birrimarnmarnburreni bu kabirriburrenkenh. Kore kukodj bedberre nakka birrikodjdjongbuyindi gold crowns, dja kore kunkeb bedberre nakka birrikebyimi kunkeb bedberre nawu bininj.]]></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2026-07-17T03:20:35Z</dcterms:created>
  <dcterms:modified xsi:type="dcterms:W3CDTF">2026-07-17T03:20:35Z</dcterms:modified>
  <dc:title>Bible.com.au: Revelation 9:1-21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