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angel nabuyika buhmeng nuye trumpet, wanjh makka njale yiman kunwardde manwarddekimukkenh, kaluk kunak dorrengh rungi, bu burriwerrinj kore kurrula ngarre. Wanjh manbu manwern kore kurrula wanjh kunkurlba duninjh yimerra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djenj dja mak njalenjale mayh nawu birridjuhmiyindi kumekbe kore maninjmanu kukku, wanjh dowerrinj rowk. Dja mak manwern kabbala manbu dingihdi, makka yakminj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badbuyika nawu angel danjbikni, wanjh buhmeng nuye trumpet, dja nawu nakimukkenh mankokkarrng, manbu rungihrungi yiman kundjakkorl rerrih, kumwarrhmeng kaddumbeh. Kaluk kumwarrhmeng kore mankabo mandjalwern ngarre dja mak kore njilhmi manbowern kahy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manmekbe mankokkarrng kangeyyo “Manmanjwarre”. Wanjh mandjalbowern kukku makka bomanjwarreminj, dja birriwern bininj birridowerrinj bu manmekbe kukku birribongun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wu kunkarrngbakmeng angel buhmeng trumpet nuye, wanjh manbu kundung wanjh dungwarreminj walakkih, dja dird warridj kukwarreminj wurd. Dja mak yikahwi mankokkarrng makka kokburlerranj. Dja kunbarnangarraburrk wanjh yikahwi bolkburlerranj, dja mak kore kunkak ngarre wanjh minj njale bolkwolkayinj bu yarrk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mekbe ngahnani, dja ngabekkani nawurrkbirl kaddum rengehrey kaluk kayhmeng wernkih duninjh, dja yimeng, “Kunyid, kunyid, kunyid kahyo bedberre bininj nawu kabirrihni kore kurorre, kunmekbekenh kaluk kabirribuhme trumpets bedberre nawu birribuyika birridanjbik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Bennang Seven Angels Kore Kubolkmak HeavenRevelation 8: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Lamb dangmarrhmey nawu seventh seal, wanjh nawu birriwarlahkenh rowk birrihni kore heaven birridjalngurdmerrinj bu dungyimi thirty minu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u kumekbe ngabennang nawu seven angels nawu birrihdi kore kumirrk nuye God dja nungka benwong seven trumpe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nabuyika angel kumwam danginj kore altar, dja karrmi golden banikkin nawu ngaleng ngarreni mankalkkidmanjmak. Nungka birriwong nawernni nawu mankalkkidmanjmak bu kakurrme mak nawu yiwarrudj bedberreni rowk nawu God nuye bininj. Ba kakurrme kore gold altar nawu kahdi kore kumirrk ngarre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nbu kundolng kore ngarre mankalkkidmanjmak dolngwam kaddumkah kore kumirrk nuye God, kore kubid nawu karrmihkarrmi angel. Kaluk yiwarrudjkenh bedberreni nawu God nuye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kunmekbe kurduyimerranj rowk nawu angel dahdahkendoy kore banikkin kaluk kunak dorrengh kore altar wanjh burriweng kanjdji kondah kore kurorre. Wanjh kunmekbe dedjingmey namarrkon bu wokdanginj, dja mak mayhkeyi, dja mak wernhngurdulmi, dja mak kunbolk wanjh kunukka bolkrokahrokani.Nawu Seven Angels Birribuhmi Manbu TrumpetsRevelation 8:6-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nawu seven angels nawu birrihkarrmi manbu seven trumpets wanjh birrimarnburrinj bu kabirribuhme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nayungkih angel buhmeng manbu nuye trumpet, wanjh manyirrkerrk manbu kunkurlba dja kunak raworrinj, kaluk yiman kunwardde wanjh djakduy wernkih duninjh kore kurorre, wanjh kubolkkimuk ngarre kunrorre ruy, dja mak kunwern manbu kundalk dja mak kundulk, wanjh makka djalruy rowk.]]></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Revelation 8:1-13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