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presProps" Target="presProps.xml"/>
  <Relationship Id="rId21" Type="http://schemas.openxmlformats.org/officeDocument/2006/relationships/viewProps" Target="viewProps.xml"/>
  <Relationship Id="rId2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27017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evelation 7:1-1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up2018]]></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anjh birriwern angels rowk birrihdi bu birriborledminguni manmekbe throne dja nawu dabborrabbolk mak mayh nawu kabirridjaldarrkidmimbi, wanjh birriboddangerrinj rowk kore kumirrk ngarre throne. Dja nawu dabborrabbolk mak mayh nawu kabirridjaldarrkidmimbi munguyh birriboddangerrinj dja birrikebnani kanjdji, kore kumirrk ngarre throne dja mak birriburlumi God bu birriyimi,]]></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anjh bonj! Ngudda nawu God ngadberre, wanjh ngudda ngundiburlume, dja ngundimarneyime kunmak, ngudda nawu yimakkaykenh duninjh, dja mak yidjalwernhburrbun rowk, dja ngundimanjbun dja ngundiwokmarrkmang, ngudda nawu yidulkarrekimuk duninjh, dja yikarrme kunngudj rowk, makka djal ngudda ke rowk bu djalmunguyh munguyh! Wanjh bonj!”]]></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Kaluk nakudji nawu dabborrabbolk ngaye ngandjawam, “Nahni birringale bininj nawu kabirrihdjongbuyindi kunmadjbele? Bedda baleh birrimdolkkang?”]]></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anjh ngaye ngawokmey, “Ngudda nawu yikimuk, wanjh ngudda yiburrbun.” Wanjh nahni nawu dabbolk nganmarneyimeng, “Nahni bininj nakka birrimbebmeng kore birrihwernhdjakbekkani. Mak kunmadj bedberre birridjirridjbom birrimadjbelewoni kore kunkurlba nuye nawu Lamb.]]></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anjh kuninjkunukenh bedda kabirrihdi kore kumirrk ngarre throne kore God kahyerrkan, dja mak kabirrihmarnedurrkmirri nuye munguyh bu barnangarrakuyeng dja kumununkuyeng kore Temple nuye. Dja nawu kahni kore throne nakka kabendjalbarrkbun yiman kayime dabburlin rerrih bu kumekbe kabirrihdjarrkdi nungka dorreng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edda minj kabirriyawoyhmarrwedowen, mak minj kabirriyawoyhkombukdowen, dja mak manbu kundung minj kabenkukkinje dja mak minj kabirrikuklardme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anjh nawu Lamb bu kahdi kubulkayh kore throne, namekbe nanu wanjh shepherd bedberre. Nungka kabenkan kore kukku manbu njilhmi kahyo manbu kabendarrkidmimbiwon bininj. Mak God kabenmimnalkborndung ba minj kabirriyawoyhmimnalkbunkenh.”]]></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ohn Benmirndenang 144000 Bininj Nawu Israel BenkebmawahmengRevelation 7:1-8]]></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Bu kunmekbe ngabennang nawu kunkarrngbakmeng angels birribebbehhdi kungurrird manbu kunkarrngbakmeng ngarre kurorre, dja birrimayorrkdabkeng ba bu minj mayorrkbuyinj kore kurorre ngarre, dja mak kore kurrula dja mak kore kundulkwernkenh.]]></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anjh nganang nabuyika angel kumhrey koyekbeh kaluk karrmi seal nuye God nawu kahdjaldarrkidmimbi. Wanjh benkayhmeng wernkih duninjh nawu birribuyika angels nawu God benwong kundulkarre nuye ba bu kabirribolkwarrewarrewon kore kurorre dja mak kore kurrula row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anjh namekbe angel yimeng bedberre, “Yuwn ngurribangmebolkbun kore kurorre, dja mak kurrula dja mak kundulk, dja med rerrih, bu ngad ngarrbenmilhbelbme werrk nawu bininj kabirrimarnedurrkmirri nuye nawu ngad kadberre Go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Kaluk ngabekkang bu baleh kabirrimirndeyime bininj kore bindirohrokmeng bu birrimilhbelbmiyindi manbu seal. Nakka wanjh one hundred dja forty-four thousand kore namud rowk nawu Israel benkebmawahmeng.]]></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8 ]]></a:t>
            </a:r>
            <a:r>
              <a:rPr lang="en-US" b="1" sz="3000" spc="0" u="none">
                <a:solidFill>
                  <a:srgbClr val="000000">
                    <a:alpha val="100.00%"/>
                  </a:srgbClr>
                </a:solidFill>
                <a:latin typeface="Calibri"/>
              </a:rPr>
              <a:t><![CDATA[Nawu birrimilhbelbmiyindi bininj nawu birrimdolkkarrinj kore namud nuye Judah nakka wanjh bindirohrokmeng twelve thousand, mak nawu birrimdolkkang kore namud nuye Reuben, nakka wanjh twelve thousand yerrih, mak nawu birrimdolkkang namud nuye Gad, nakka twelve thousand bininj yerrih, mak nawu birrimdolkkang kore Asher namud nuye, nakka twelve thousand, mak nawu kore Naphtali namud nuye, nakka twelve thousand dja kore Manasseh namud nuye, nakka twelve thousand, dja mak kore Simeon namud nuye, nakka twelve thousand, dja mak kore Levi nakka twelve thousand, dja mak kore Issachar nakka twelve thousand, dja mak kore Zebulun nakka twelve thousand, dja kore Joseph, nakka twelve thousand, dja kore Benjaminj nakka twelve thousand. Nawu bedda rowk birrimilhbelbmiyindi manbu seal dorrengh.Bininj Nawu Birrikang Kubolkbubuyika Rowk Bedda Birrimarneboddanj Kore Jesus Kumirrk NuyeRevelation 7:9-17]]></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Kunmekbe wanjh ngaye ngabolknang dja ngabennang birrimirndewernni duninjh nawu birridjalwern bininj, kaluk minj nangale mak bininj kabenmirnderohrokme, dja nakka birridjalmirndewernni duninjh. Nawu bedda birrimdolkkarrinj kore kubolkbubuyika rowk, mak birringuyabubuyika rowk, dja mak birrikulahbubuyika rowk dja mak nawu birridjenbubuyika rowk, nawu kondah kore kurorrebeh birrimdolkkangbeh. Wanjh birrimirndedangerrinj rowk kore kumirrk ngarre throne, dja mak kore nawu Lamb. Kaluk birridjongbuyindi nawu namadjkuyengkenh kunmadj dja madjbelebami warridj dja birribebbehkarrmi manyende manbu marrunj kore kubid bedberr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Dja bedda birrikayhmi wernkih duninjh, birriyimi, “God nawu kadberre kahyerrkan kore throne, dja mak nawu Lamb warridj, wanjh kabenekarrme kundulkarre bu ngad kandingehke kadberre.”]]></a:t>
            </a:r>
          </a:p>
        </p:txBody>
      </p:sp>
    </p:spTree>
  </p:cSld>
  <p:clrMapOvr>
    <a:masterClrMapping/>
  </p:clrMapOvr>
</p:sld>
</file>

<file path=ppt/theme/theme1.xml><?xml version="1.0" encoding="utf-8"?>
<a:theme xmlns:a="http://schemas.openxmlformats.org/drawingml/2006/main" name="Theme26">
  <a:themeElements>
    <a:clrScheme name="Theme2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2026-07-17T02:05:04Z</dcterms:created>
  <dcterms:modified xsi:type="dcterms:W3CDTF">2026-07-17T02:05:04Z</dcterms:modified>
  <dc:title>Bible.com.au: Revelation 7:1-17 (gup2018)</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