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6: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wohrnang, dja nganang djarrang nawu medjyimi walakkih yiman kulahburlerri wurd, dja nawu bininj kabihmornekan nakka ngeyyoy “Kundowikenh” bu kunmekbekenh kaluk nungka benmunkeweng bininj kore kumidj. Dja bininj nawu birrikang kanjdji kore hell, wanjh birrimunkekadjungi yerre. Kaluk God benwong ba kabindibun birriwern bininj nawu kabirrihni kore nakudji quarter ngarre kore kondah kurorre. Yikahwi kabindibun bu mandjawak dorrengh. Yikahwi wanjh kabindimarnbun bu kabirridowen kore kunmarrwekenh. Yikahwi mak kore kundjak mankimuk. Dja mak mayh nabang nawu kurorrebeh wanjh kabenbun birribuyika bininj.]]></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nawu Lamb yawoyhdangmarrhmey nabuyikawali seal, wanjh ngabolknang kanjdji kore altar kunmalng bedberre birrimekbe nawu bindibom nawu birrihwoybukwoni God nuye kunwok dja mak nawu birrihweykani kunwok n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birrimekbe manbu kunmalng bedberre birrikayhmeng wernkih, birriyimeng, “Nawu nakukdjamun nawu nawoybuk kawohrnan duninjh, baleh kore kabolkyimerran bu yibendjadme bininj nawu kurorre kabirrihni dja yibenbun kore ngadkenh ngandibom nga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bindibebbehwonowong kunmadj nawu nakuyeng kaluk madjbeleni dja bindimarneyimeng bu kaluk kabirribalbengyirri nawu birridangerrinj rowk kabirridowerren warridj, bedda nawu kabirridjarrkmarnedurrkmirri God nuye. Kaluk bininj kabindibun yiman birrimekbe nawu birrimarnekayhmi. Kuhni wanjh kaburnbu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 ngahdjalnani nawu Lamb bu dangmarrhmey nawu sixth seal, wanjh djahdjalbolkrokahrokani wernkih duninjh. Dja mak manbu kundung makka mimburlerriminj yiman manburrba nawu wernhburlerri duninjh, dja nawu dird kukbuyikahminj bu kukkurbakurlbahminj yiman kunkurlba rerri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ja nawu mankokkarrng kore kungolbeh makka mimwarrawarrhmerrinj kore kurorre yiman manme manbu figs bu kadjolengmen wanjh kumhwarrawarrhmerren kore kurrulkbeh bu kunmayorrk kamayorrkbun dja mak karrulkrokayhw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anbu kunngol makka djalyakminj yiman djurra nawu scroll bu bininj kabirridornnadornname, dja mak manbu mandulum rowk, dja mak manyunkurr rowk makka bebbehdjirrkkarrinj kore kububuyik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ininj nawu kabirriwohrnawohrnan birrikihkimuk kondah kore kurorre dja mak nawu armies kabindiwohrnawohrnan, dja nawu birrikuken bininj, dja nawu birridulkarrekimuk, dja mak nawu kabirrihbongdi bininj rowk, dja mak birribuyika nawu minj kabirribongdi, wanjh bedda rowk birriwarlkkarrinj kore kuwardderurrk dja kore kuwarddehwardde kore manduhdulum ngar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birrimarnekayhmeng manbu kunwardde bu birriyimeng, “Yimwarddewarrhmen dja kanbarrkbu. Dja mak kanwarlkka ngadberre kore God nawu kahdi kore throne, dja kore nawu Lamb bu bedda ngandidjaldu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ja manmekbe kunbarnangarra ngokko wanjh kumwam! Bu God dja mak nawu Lamb kabenebebke kunkangeyid berrewoneng, kaluk nangale kamirrkmang berrewoneng manmekbe manbu kunkangey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njh Jesus Dangmarrhmey Djurra Nawu Scroll Bu WernhdangbalhmiyindiRevelation 6: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awu Lamb nganang dangmarrhmey nakudji seal. Dja ngabekkang nakudji mayh nawu kadjaldarrkidmimbi wokdanj kore wokyimi yiman kayime nawu namarrkon, bu yimeng, “Yimr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aye ngabolknang, dja kumekbe kore kumirrk ngardduk, djarrang di nawu kukbeleni. Bininj nawu mornehmorneni kore djarrang karrmi bunarra, mak crown birriwong, wanjh nakka wam, bebmeng kore djarrang nuye. Kaluk nungka nabang nawu kadjalwinhme munguyh dja mak kadjaldjare kabenbun bininj rowk kore kabirriburrenken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luk nawu Lamb bu dangmarrhmey nawu nabadbuyika seal wanjh ngabekkang nabuyika mayh nawu kahdjaldarrkidmimbi yimeng “Yimr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abuyika djarrang kumyawoyhbebmeng, nawu kukkurlba duninjh. Nawu nuye bininj nakka birriwong kundulkarre bu kamangkenh rowk kunmodmikenh kore kurorre dja mak kabenmarnbun bininj bu kabirriburren dja mak birriwong manbu sword mandjawak nakimukken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nawu Lamb yawoyhdangmarrhmey nabuyika yerrih seal, dja mak ngabekkang nabadbuyika mayh nawu kahdjaldarrkidmimbi yimeng, “Yimray!” Wanjh ngabolknang nganang djarrang nawu kukburlerrini kumhdi kore kumirrk ngardduk, dja mak nawu bininj nuye nakka karrmi scales kore kubid nuye ba karohrokme njalehnja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ngabekkang nawu yiman kumwokdanj kore kuburldjarn bedberre mayh nawu kabirrihdjaldarrkidmimbi munguyh. Bu wokdanj yimeng, “Nakudji kilo ngarre manbu wheat makka ngundikarremulewan bu kundjalbarnangarrakudji, mak manbu barley makka mak danjbik kilos bu kunbarnangarrakudji ngundikarremulewan rerreh, dja yuwn yiwarrewon nawu olive kunkalkkid dja mak w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ak kunyawoyhkudji nawu Lamb yawoyhdangmarrhmey nawu seal. Dja mak ngabekkang kumwokdanj nawu kunkarrngbakmeng kahmarnbun namekbe mayh nawu kahdjaldarrkidmimbi bu yimeng, “Yimray!”]]></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2026-07-17T02:05:03Z</dcterms:created>
  <dcterms:modified xsi:type="dcterms:W3CDTF">2026-07-17T02:05:03Z</dcterms:modified>
  <dc:title>Bible.com.au: Revelation 6:1-17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