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kunmekbe mey nawu djurra scroll, nawu kunkarrngbakmeng mayh nawu kabirridjalmimbi, dja nawu twenty-four dabborrabbolk birrimarneboddanginj kore kumirrk nuye nawu Lamb. Kaluk birribebbehkarrmi nawu harps dja gold banikkin nawu dahkendi mankalkkidmanjmak duninjh, kaluk makka yiwarrudj ngarre nawu God nuye bininj bedberre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birriwayiniyerrkang manbu mankarrekerrnge nuye Lamb, birriyimi, “Ngudda yiwernhmakkaykenh duninjh ba bu yimang nawu djurra scroll dja yirrangmarrhmang ngarre manbu seals, dja ngudda wanjh kerrngehkenh yirroweng bu ngundibom, dja mak kore kunkurlba ke ngudda yibendurndiweng rowk nawu bininj kore God, bedda nawu birridjalmudbubuyika, dja mak birridjenbubuyika, dja mak birrikurlahbubuyika, dja mak nawu kubolkbubuyikabe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yibenmarnbom birrimekbe bininj bu kabirriyimerran priests nuye kabirrimarnedurrkmirri nawu kadberre God, wanjh bedda kaluk yerrekah bedda kabirriwohrnawohrnan kondah kore kuro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Wanjh ngaye ngabolknang, dja ngabendjalbekkang birridjalwern nawu angels, nawu bindiborledminguneng nawu kunkarrngbakmeng mayh nawu bedda kabirrihdjaldarrkidmimbi munguyh, dja mak dabborrabbolk nawu kabirrihdjarrkdi rowk darnkih kore throne nuye. Bedda nawu angels wanjh birridjalmirndewernkenh duninjh yiman millions dja millions, wanjh birriwayini wernkih duninjh, birriyimeng, “Nahni Lamb nawu birribom nakka nadjalwernhmakkaykenh duninjh bu kakarrme kundulkarre rowk, kakukenmen duninjh, dja mak kakarrme kunmayali kunmak duninjh dja mak kunngudj dorrengh, bu kangeykimukworren duninjh, ba ngad karriwernhburluburlume duninjh dja wanjh nakka djal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luk ngabenbekkang birriwern rowk birriwayini, nawu God benmarnbom nungan, bu kabirrihni kaddum kore kubolkmak heaven, dja mak kondah kurorre dja mak kanjdji duninjh kore kunrorre ngarre, dja mak kore kurrula ngarre, wanjh bedda birridjalwayini, “Nuye nawu kahni kore throne, dja mak nawu Lamb, wanjh karrbenbenedjalburluburlumen, dja mak bedda benewernhngeykuken duninjh nawu kabenedjalmang kore kunmakmak dja mak kundulkarre bu kabenedjalwohrnawohrnankenh rowk, munguyh dja munguy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wu kunkarrngbakmeng mayh nawu kabirrihdjaldarrkidmimbi birriyimeng “Amen!” Dja mak nawu dabborrabbolk nakka birriboddanginj dja mak bindiburluburlu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rriwern Rowk Birriburlumi Jesus kore Kubolkmak HeavenRevelation 5:1-1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ganang djurra nawu scroll dornnameng kore kubid nuye namekbe nawu kahni kore throne. Kaluk namekbe scroll ngeybimbuyindi kore kumirrk dja kubodme dja dangbalhmiyindi kore seven seals manbu belb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nang angel nawu dulkarrekimukken kumwokdanginj wernkih, yimeng, “Nangale nawu bininj namak bu kabakke nahni seals wanjh karrangmarrhmang nawu djurra scr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minj nangale nawu kahni kore heaven dja kore kurorre dja mak kanjdji duninjh kurorre bu burrbuyinj dja mak dangmarrhmayi namekbe scroll dja minj mak wokbimnayi kore kawokbimbuyin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gaye wernkih nganalkbom dja minj nangale namakniwirrinj bu dangmarrhmayi nawu djurra scroll bu bimnayinj kore kururr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kudji nawu dabbolk duninjh nganmarneyimeng ngaye, “Yuwn yinalkbun! Yina! Nakudji bininj kamre nawu munguyh kabenbun rowk dja mak kawinhme, dja nungka yiman kayime nabang mayh nawu lion. Kaluk namekbe danginj kore namud nuye Judah, dja mak David bikebmawahmeng nuye. Nungka wanjh karrangmarrhmang nawu djurra scro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anang nawu Lamb dingihdi kore kuburldjarn darnkih manbu throne ngarre, dja kukyimi yiman ngokko bininj nawu birribom. Dja nganang warridj kunkarrngbakmeng mayh nawu kabirridarrkiddi, dja mak nawu twenty-four dabborrabbolk wanjh bedda rowk birriborledminguni nawu Lamb. Nungka wanjh karrmi seven kunkanemdulk, dja mak seven kunmim, nakka wanjh nawu seven kunmalng nuye God nawu benmunkeweng kore kubolkwarlahkenh ngarre kuro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nawu Lamb kumwam dja mey namekbe djurra scroll kore kubidkun nuye nawu nungka yerrkani kaddum duninjh.]]></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Revelation 5:1-14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