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birrimekbe kunbarnangarra mayh nawu birridarrkiddi, wanjh birribebbehkarrmi six kunwel dja birrimimwern kabirrimimdi kore kubuhbuburrk kabirrimimdi kore kubuhbuburrk kanjdji kaddum bedberre. Kaluk kunkarrngbakmeng nawu mayh kabirridjalyime kunbarnangarrakuyeng dja kumununkuyeng, dja minj kabirringurdme, wanjh kabirrihyime, “Nakukdjamun! Nakukdjamun! Nakukdjamunkenh nawu Kawernhwohrnan God Nawernhdulkarrekimuk Duninjh! Nawu kerrngehkenh djalyingkihdi, dja mak nawu kahdjalni bolkkime mak bu munguyh munguy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rrimekbe nawu mayh kabirrihdjaldarrkiddi kabirriburluburlume dja kabirrimakwan, dja mak kabirrimanjbun nadjalkudji nawu kahni kore throne dja mak nawu kahdarrkidmimbi munguyh munguy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twenty four dabborrabbolk munguyh kabirridjalmarneboddan kumirrk nuye nawu kahni kore throne, mak kabirridjalburluburlume nawu kadjaldarrkidmimbi munguyh munguyh. Mak kabirrikodjyerrkkerren kabirrikurrme crowns nawu kabirrihkodjongbuyindi bedberre kore kumirrk ngarre throne dja kabirrimarne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dda nawu yidjalwernhkimuk duninjh nawu Yiwohrnan God ngadberre, wanjh kunmekbekenh ngad ngundidjalburlume, dja ngundimakwan dja ngundimulewan bu ngudda yirrulkarrekimuk duninjh. Yoh, ngudda yimarnbom yehyeng rowk, mak kore yiwokyiyimeng wanjh djalmarnbuyindanj rowk dja kahdjaldi kore ngudda yidjarem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Wohbolknang Heaven Bu Dangmarrhmiwam NuyeRevelation 4:1-1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mekbe nganang, wanjh ngayawoyhwaralnang kunbuyika. Nganang kore kumirrk ngardduk manbu dangmarrhmiwam kore heaven. Dja namekbe nakudjini nawu korrokoni nganmarnewokdanginj nawu wokyimeng yiman trumpet rerrih, wanjh nganmarneyimeng, “Yimray kondah kore kaddum, dja djalbukkan ngudda bu baleh kaluk kakurduyimerran yerrek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ndjalmekbe rerrih nawu Namalngmakkaykenh ngankang, dja kore kumirrk ngardduk nganang throne manbu kadjalyingkihdi kore heaven, kaluk kumekbe nawu bininj yerrka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namekbe nawu ningihni kore throne nakka kunburrk nuye wanjh kukyimi yiman manbu manwarddemakkaykenh, yiman jasper dja carnelian. Kore biborledminguni manmekbe manbu throne makka medjyimi ngalbu ngalyod kamedjyime, nawu medjmakkaykenh duninjh yiman kayime manbu emera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 manbu Throne birriborledminguneng twenty-four thrones kaluk birrini twenty-four dabborrabbolk. Mak bedda birridjongbuyindi nawu madjbele duninjh kunmadj dja mak gold crowns nawu birrikodjdjongbuyind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marrkon mayhkeyi dja ngurdulmi kore kumekbe throne. Kore kumirrk ngarre manmekbe throne seven lamps rungi manbirlukimuk dorrengh. Kaluk nakka seven kunmalng nuye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kumekbe kore kumirrk ngarre throne manbu kurrula makka kaluk glass bobelebami yiman crystal.Dja kore kuburldjarn dja manmekbe throne birriborledminguni nakka kunkarrngbakmeng mayh nawu kabirrihdjaldarrkid, nawu bedda kabirrimimdi kore kumirrk dja kubodme be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nayungkihni mayh nakka kukyimi yiman lion. Nabuyika nakka kukyimi yiman bulikki. Nabadbuyika nakka yiman kebyimi djal bininj. Nawu nabuyika nakka kukyimi yiman nawurrkbirl bu nungka dolkani.]]></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2026-06-04T21:55:14Z</dcterms:created>
  <dcterms:modified xsi:type="dcterms:W3CDTF">2026-06-04T21:55:14Z</dcterms:modified>
  <dc:title>Bible.com.au: Revelation 4:1-11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