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ye ngaburrbun kore ngudda ngurrihkurduyime. Mak ngarrangbawong manbu minj nangale karrangbalhme. Ngaburrbun bu ngudda ngurridjalngudjwarre. Dja ngaleng ngurridjalwoybukwong ngardduk kunwok. Dja mak minj ngurrikele bu ngaye kandingeymulew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rrimekbe bininj nawu namarnde Satan nuye, nakka wanjh kabirrihyime yimankek bedda Jews, dja nakka kabirrihkurren, minj bedda woybukkih bininj nawu Jew. Ngaye ngabenmarnbun bu kabirrimre kore ngudda dja mak kabirriboddan kore kurrenge ngudberre. Wanjh kabirrimulewarren bu ngaye marnedjare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kandiwokmarrkmey ngaye dja minj ngurrimarrkbaworrimeninj. Wanjh ngaye djalkarrmeng ngudberre rowk kore kaluk kunrayek kunkimuk duninjh kambebme bu kayimerran yerrekah kore kubolkwarlahkenh rowk bedberre. Kaluk kabenrohrokme bininj rowk nawu kondah kurorre ngurridjarrk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bolkkime ngamyawoyhdurndeng. Dja wanjh ngurrihdjalwernhkarrmen nawu ngokko ngurrimey, ba bu kunukka minj nangale mak ngunyimang nawu kore God ngunwon bu ngunmakwankenh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ninj nawu ngandihdjalwoybukwon munguyh wanjh nakka ngabenmarnbun bu kabirrimurrngrayekmen dja mak ngabenkurrme kore God ngardduk temple nuye. Kaluk bedda minj kabirribolkbawon dja kunmekbe kabirridjaldi munguyh. Mak ngangeybimbun kukange bedberre manbu kunngey nuye God ngardduk, dja mak kunngey ngalengngarre kunbolkkimuk nuye. Kaluk kabolkngeyyo Jerusalem Mankerrnge, dja mak kamkolung kaddumbeh kore God ngardduk kahni. Dja mak ngabenmarnengeybimburren manngeykerrnge ngardduk kore kukange be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inj nawu kabirrikarrme kunkanem wanjh birribekka kore Namalngmakkaykenh nungan kabenmarneyime kore nawu yiwarrudj bedberre.” ’ ”Jesus Benbengdayhkeng Bininj Nawu Yiwarrudj Bedberre Kore Kunred LaodiceaRevelation 3:14-2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awu ngahngeyyo Amen, dja ngaye ngamulewan bu kundjalwoybuk dorrengh. Ngaye wanjh ngawohrnan rowk kore God marnbom. Wanjh yibimbu nahni ngardduk kunwok nuye angel nawu kakan kore nawu yiwarrudj bedberre kabirrihni kore kabolkngeyyo Laodicea. Kuhni ngay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e ngaburrbun kore ngurrihkurduyime, bu ngudda minj ngurrikangerung dja mak minj ngurrikangebonjdjek. Wanjh ngadjare bu ngurrikangebonjdjeknin dja nuk ngurrikangeru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wanjh ngudda minj ngurrikangerung, mak minj ngurrikangebonjdjek, wanjh ngaye kukbebke kore kurrangbeh ngardduk yiman kayime ngawehme rerri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ngurrimarneyimerren, “Ngad wanjh karrikuken mak karridjalmey kunwern, dja minj njale mak karriyawoyhdjare!” Adju, bonj, minj ngurriburrburren bu ngudda ngurridjalwarre bininj nawu ngurrimarladj, dja mak ngurrimimdubbe dja mak ngurrikuklahlar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engdayhkeng Bininj Nawu Yiwarrudj Bedberre Kore Kunred SardisRevelation 3: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gaye bengdayhke ngudberre ngurrimray ba ngaweykan ngudberre gold nawu marnbuyindanj kore kunakbeh ba bu ngudda ngurriwernhkukenmen. Mak ngurrimray won ngudberre kunmadjbele ba bu ngurridjongbuyindi mak ngurrikukbalhmerren ba bu minj ngurriyawoyhyemengalme. Mak ngurrimray ba won medicine ngudberre bu ngurrikurrme kore kumim ngudberre wanjh ngurriwernhbolknan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benbengyolyolme mandjad dja ngabendung nawu bininj rowk nawu ngabenmarnedjare. Wanjh ngurrimayalibekkarrimen ba ngurribawon kunwarre kore ngurrihy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ye kondah ngahdjaldi! Ngahdi kore kurrangmaye manbu door dja mak ngahdjaldangdong. Bu ngaye kandiwokbekkan dja ngurridangmarrhmang, wanjh kunukka ngamngimen wanjh karridjarrkngun man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ninj nawu kabirriyurrhke wanjh nakka ngarridjarrkni kore ngardduk throne, yiman bu ngaye ngawinhmeng bu namarnde nawu Satan ngadjalngudjyakwong bu kunu nganehdjarrkni ngardduk Kornkumo kore nungka nuye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ninj nawu kabirrikarrme kunkanem wanjh birribekka kore baleh nawu Namalngmakkaykenh nungan kabenmarneyime bedberre nawu yiwarrudj bedber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nganyawoyhbengdayhkeng, yimeng, “Kuhni yibimbu nuye angel nawu kakan kore nawu yiwarrudj bedberre kabirrihni kore kunbolk kabolkngeyyo Sardis, ‘Namekbe nawu nungan kahbenkarrme seven kunmalng dja seven mankokkarrng, wanjh kuhni kayime, “Ngaburrbun kore baleh ngudda ngurrihkurduyime. Dja bininj kabirriyime bu ngudda yimankek ngurrihdarrkid, dja burrkyak, ngudda woybukkih ngurridowerrinj row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urrimdolkkarrimen! Dja mak ngurrimarnburrimen mak ngurrimurrngrayeknin. Ngudda kunyahwurd kunngudj ngurrihkarrme, wardi kunukka mak ngurribalngudjdowen. Bu nganang nawu ngudda minj ngurriwernhmarrkmang nawu God ngardd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urriwernhkarrmen nawu ngokko ngurrimey mak kore ngurribekkangbeh. Dja wanjh ngurridjalmarrkma, dja mak ngudda ngurrikangeborledmen. Bu ngudda minj ngurrilorrhmiyo, wanjh kunukka ngaye ngamre yiman bininj nawu manmolk kamre kangimen kore kurrambalk wanjh kamadjdjirdmang wanjh ngaye kunmekbe ngayime bu ngamre. Kaluk ngudda minj ngurriburrbun kore baleh kabolkyime bu ngam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kahwi bininj nawu ngurrihni kore kunbolk Sardis bedda minj birrikangeburlerriworrimeninj bu kunwarre birriyimi. Kaluk bedda ngarridjarrkre ngaye dorrengh dja mak kunmadj bedberre madjbele duninjh kabirridjongbuyindi, wanjh nakka birrimak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ninj nawu kabirriyurrhke wanjh nakka warridj kabirridjongbuyindi nawu kunmadj madjbele duninjh. Dja kore kabirrihngeydi nakka minj ngabenngeybularrbun kore djurra nawu kabirrimimbikenh munguyh, wanjh ngamarneyime Kornkumo ngardduk dja mak angels nuye bu bedda nawu birrimekbe bininj wanjh ngardduk djawir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rriwern nawu kabirrikarrme kunkanem wanjh birribekka kore baleh Namalngmakkaykenh nungan kabenmarneyime kore nawu yiwarrudj bedberre.” ’ ”Jesus Benbengdayhkeng Bininj Nawu Yiwarrudj Bedberre Kore Kunred PhiladelphiaRevelation 3:7-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hni mak yibimbu nuye angel nawu kakan kore nawu yiwarrudj bedberre nawu kabirrihni kore kabolkngeyyo Philadelphia, ‘Kuhni kayime nawu nakukdjamun duninjh dja nawu nawoybuk, dja mak nawu kahkarrme key nawu David nuye. Kaluk nungka kadjaldangmarrhmang manbu door, wanjh minj nangale mak karrangbalhme, wanjh minj nangale mak karrangmarrhmang kore nungka karrangbalhme, dja kayime,]]></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2026-07-17T03:19:41Z</dcterms:created>
  <dcterms:modified xsi:type="dcterms:W3CDTF">2026-07-17T03:19:41Z</dcterms:modified>
  <dc:title>Bible.com.au: Revelation 3:1-22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