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e, John wanjh ngaweleng nawu ngawokbekkang dja nganani kore njalehnjale rowk ngabimbom. Bu kunmekbe nganang dja ngabekkang, wanjh ngadjalmankang kore kurrenge nuye, dja ngakuyinburlumeng nuye angel nawu nganhbukkani kore ngahna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galeng nawu angel nganmarneyimeng, “Yuwn ngaye kanmarneboddan! Ngaye nakka ngahdurrkmirri yiman ngudda, dja nawu ngurridangerrinj nawu prophets dja bininj rowk nawu kabirrimarrkmang kunwok nawu kore djurra kawokbimbuyindi. Dja ngaleng yidjalmarnebodda nuy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wu nganyawoyhmarneyimeng ngardduk, “Manmekbe manbu yihbimbuni kore djurra makka minj yiwarlkkan dja ngokko wanjh darnkih kamhre ngarre bu kuhni rowk kakurduyimerr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angale bininj nawu kahdjalkurduyime kore kunwarre wanjh nakka kunwarre djahdjalkurduyimen, dja mak nangale nawu kahdjalkangeburlerri munguyh, nakka wanjh djahdjalkangeburlerrinin munguyh. Dja nangale nawu kahdjalkurduyime kunmak wanjh nakka kunmak bu djahdjalkurduyimen, mak nangale nawu kahdjalkukdjamunworren wanjh djalkukdjamunnin munguy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esus yimeng, “Wanjh kandibekka! Ngaye wanjh bolkkime ngamyawoyhdurndeng! Kaluk ngamkan nawu bedberre bininj rowk nawu kahyingkihdjedjenyo bu ngabenwonowon bedberre kore baleh bedda birrihkurduyim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nawu ngangeydi ‘Ngarrokme rowk, dja mak ngayiburnbun rowk’. Ngaye ngayungkih duninjh, ngarrokme dja mak ngamre yerreh! Ngamarnbom dedjingmey rowk, dja mak ngamarnbun kore kayiburnbunkenh row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benmarnekurduyime kunmak nawu kunmadj kabirrimadjdjirridjburren bedberre ba bu kabirringun manbu manbarnem manme kore kundulkbeh bu kahbenmalngdarrkidwon, dja mak kabirringimen kore kunrurrkdangmaye ngarre mahni kured kubolkkimu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kore kuberrkkah kubolkkimuk nawu kabirrihdi nawu birriwarre bininj, dja mak bininj nawu bedda birrikurdangni dja mak nawu kabirridjirdmarren bininj daluk, dja mak bininj nawu namarndeyi, dja mak bininj nawu idols kabirrimarneboddan, dja nawu kabirrihkurrehkurren bu kabindikowe birribuyika bin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ye Jesus ngamunkeweng ngardduk angel bu kayolyolme kuhnikenh kunwoybuk kore nawu yiwarrudj bedberre. Ngaye nawu David nuye mawahmawah, dja ngaye ngarranginj kore nuye namud, dja ngaye yiman kayime mankokkarrng manbu kawernhkukbame bu kamhkabel djarr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amalngmakkaykenh kayime, “Yimray!” Dja ngalmekbe daluk ngalbu kammahme kore nabininjkobeng ngarre wanjh kahyime, “Yimray!” Dja ngurriwern nawu kandibekkan, wanjh ngurriyimen, “Yimray!” Dja ngaleng ngaye marneyime ngudda nawu ngurrikombukdowen, wanjh ngurrimdjallay. Nawu nangale bininj kadjare, wanjh kamre kabongun kukku manbu kabimalngdarrkidwon, wanjh nakka minj njale kakarremulew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ore Kubolkmak Heaven Mankabo Manbu Kabendjaldarrkidwon BininjRevelation 22: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ngaye ngabenbengdayhke nawu kabirribekkan kunwok kore maninjmanu djurra kawokbimbuyindi nawu prophecy. Bu nangale kabalkarrewernwon manbu kunwok nuye, wanjh nakka God kabidjalmarnbun kadjakbekkankenh kundjak kore nahni djurra kahbimbuyindi kayolyolme mahni kundjak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 nangale kawokburriwe manmekbe kunwok kore kahbimbuyindi, wanjh God nakka kabidjalkaybun manmekbe mandjoleng kore kundulkbeh manbu kahbenmalngdarrkidwon bininj, dja mak minj namekbe bininj kangimen kore kubolkdjamun nuye, manbu nahni djurra kahbolkmulew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Jesus, kuhni mulewam wanjh kunwok makka manwoybuk duninjh, wanjh kayime, “Yoh, bolkkime ngaye ngamyawoyhdurndeng.”Dja ngaye nawu John ngayime, “Mah wanjh. Yimray, ngudda nawu Jesus yiwohrnan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gaye ngadjare Jesus nawu Kawohrnan Rowk bu ngundjalkongibun ngudberre, dja mak ngurridjarrkdi nawu God nuye binihbininj rowk. Wanjh Bon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awu angel nganbukkang mankabo manbu bininj kamimbiwon. Kaluk manbobeleni yiman crystal rerrih dja kumdjalborey kore God nuye throne dja mak Lamb nu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alborlobmi kore kuburldjarn manbolh mankimukkenh bu kore kunredkimuk. Dja kundulk manbu kabenmimbiwon bininj makka bebbehdi kore mankabo borlobmi kuburldjarn. Dja bu manme kayawoyhmarnburren kore dird bokenh rowk. Dja manbu kunmalaworr ngarre kore manmekbe kundulk makka kabenmarnbun nawu bininj rowk kore birriredbubuyikab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ninj nawu God kabenwarrewan, wanjh minj kumekbe kabirrihni bedda. Njalehnjale nawu God nungan kawernhwidnan, wanjh makka minj kahdi kumekbe. Manbu God nuye throne kahdjaldi, dja nawu Lamb wanjh bedda kumekbe kabenehdi, dja bininj nawu kabirrimarnedurrkmirri, wanjh bedda kabirridjalmarneboddan nuye kumekb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edda kabirrikebnan, dja mak kunngey nuye makka kangeydi kore kumilh be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mak manbu kunkak makka minj kamre kumekbe. Mak bininj nawu kumekbe kabirrihni minj mak kabirribirluyawan yiman kundung dja mak lamp. Dja God nawu kawohrnan rowk wanjh nungan kabenmarnebolkwolkan bedberre. Nawu bedda wanjh kabirridjalwohrnan yiman kings rerrih bu munguyh munguyh.Jesus Yimeng, “Ngaye bolkkime ngamre!”Revelation 22:6-2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nawu angel nganmarneyimeng, “Mahni kunwok wanjh mandjalwoybuk, dja ngurriwokmarrkmang. Nawu Kawohrnan Rowk, nungka God bedberre nawu kabenwon Namalngmakkaykenh nuye prophet, nawu bimunkeweng angel nuye ba kabenbukkabukkan nawu kabirrihmarnedurrkmirri kore baleh bolkkime kakurduyimerr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esus yimeng, ‘Ngurribekka! Ngaye bolkkime ngamre! Ngaye kunmak ngamarneyime nangale bininj nawu kawernhkarrme kunwok ngardduk nawu kore nahni djurra kawokbimbuyindi.’ ”]]></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2026-09-02T09:13:04Z</dcterms:created>
  <dcterms:modified xsi:type="dcterms:W3CDTF">2026-09-02T09:13:04Z</dcterms:modified>
  <dc:title>Bible.com.au: Revelation 22:1-21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