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uwn bu bininj nawu kabirridjalkelerlobme, dja nawu minj ngaye ngandiwoybukwon, dja mak nawu birrimayaliwarre duninjh, dja mak nawu kabirridjaldjirdmarren kunwarrekenh, dja mak bininj nawu namarndeyi, dja mak bininj nawu birrikurdang warridj, dja mak nawu kabirrimarneboddan kore idols bedberre, dja mak nawu bininj kabirrikurrehkurren. Bedda rowk, wanjh ngabenkukburriwe kore kurrula manbu kadjalrung munguyh yiman kayime sulphur rerrih karung. Mahni makka kundowikenh manbu yerrekah duninjh kayimerran.”John Nang Kore Kubolkdjamun Jerusalem Bu BolkkerrngehminjRevelation 21:9-27]]></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kudji kore seven angels nawu birrikarrmihkarrmi seven banikkin seven kundjak dorrengh, wanjh nganyikang dja nganmarneyimeng, “Yimray, ngarrdjarrkre dja bukkan ngalbu ngalbininjkobeng nuye Lamb kabenemarren.” (Kaluk namekbe angel benhmulewam bininj nawu kabirrihwoybukwon Jes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angel nganmey, bu Namalngmakkaykenh dorrengh ngankang kore manwarddekuyeng dja manwarddekimukkenh duninjh. Dja kumekbe nganbolkbukkang manbu kore kubolkdjamun Jerusalem kumhkolungi kore God kahni heaven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olkwolkayindi kunmakmak dorrengh nuye God dja bolkbami yiman kayime namakkaykenh jewels yiman Jasper, dja wernhbolkbeleni yiman cryst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kumekbe kubolkkimuk makka karrmi manbu kadjalwarnamyo, dja makka mankuyengkenh dja mankimukkenh, dja mak kakarrme twelve gates bu karrangmarrkmangkenh. Kaluk nawu twelve angels birribebbehdi kore kurrangmayebubuyika. Dja kore manbu gates wanjh birribebbehngeybimbuyindi twelve namud bedberre nawu Israel benkebmawah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manbu danjbik gates bebbehdi kore koyekkah, mak danjbik kore kakbikah, dja mak danjbik kore walemkah, dja mak danjbik kore karrikadk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kore wall manbu kawarnamyo ngarre kumekbe kubolkkimuk, wanjh kunwardde bebbehdi nakka twelve manwardde balabala kore kanjdjikah ngarre kawarnamyo. Kaluk kore mahni kunwarddebubuyika rowk, wanjh birribebbehngeydi twelve apostles nawu nuyeni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mekbe angel nawu nganehwokdi karrmi rod nawu rohrokmikenh, nakka wanjh wirlmurrngrayek nawu gold. Wanjh bolkrohrokmeng kumekbe kubolkkimuk, dja rohrokmeng warridj manbu gateskenh ngarre bu kabirringimerren ngarre, dja mak manbu warnamyoy manbu ngaleng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manmekbe kunbolkkimuk makka kukyimi kore square kore birribolkmarnbom. Kurrird kunkarrngbakmeng wanjh karohrok rowk. Wanjh namekbe angel bolkrohrokmeng bu nawu rod karrmihkarrmi, dja nang bu warlahni 2200 kilometres, dja kumirrk kore kurredj, wanjh 2200 kilometres, dja mak kanjdji kore kaddum, wanjh karohrok, 2200 kilomet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 nawu angel rohrokmeng manbu warnamyoy warridj, dja nang bu sixty five metres bu kaddumkah. Kaluk nawu angel rohrokmeng kore nawu bininj kabirriyime yiman met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bolkkerrngehmenkenh Kaddum Kore Heaven, Dja Mak Kanjdji Kore KurorreRevelation 2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manbu warnamwarnamyoy, bu birrimarnbom wanjh birrikurrmi manbu jewel nawu yiman jasper, dja manmekbe kunred makka wanjh gold duninjh manbu birrimarnbom yiman glass rerrih kukbam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nwarddebalabala kore kanjdji ngalengngarre warnamwarnamyoy kumekbe kore kubolkkimuk, nakka wanjh jewels nawu nabubuyika birrikurrmikurrmi ba bebbehdi. Manbu kore mankudji manwarddebalabala karrmi jasper, dja manbuyika karrmi sapphire, manbadbuyika wanjh karrmi chalcedony, manbuyika manbu karrmi nawu emera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manbuyika manwarddebalabala manbu karrmi manmak kunwardde manbu ngeyyoy onyx, dja mak manbadbuyika karrmi manbu carnelian, dja mak manbuyika karrmi chrysolite, manbuyika karrmi beryl, manbuyika karrmi topaz, manbuyika karrmi chrysopase, manbuyika karrmi jacinth, dja mak manbu yerre makka amethy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nbu twelve gates kore kayirrangmarrkmiyindan, makka twelve mankimuk pearls kaluk bebbehdi bedberre kore gate mankudji bedberre. Dja manbu kunrorre ngarre manbolh makka mankimuk kore kumekbe kubolkkimuk, makka wanjh gold duninjh, manbu yiman kayime glass nawu kabelebame duninj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k manbu temple makka minj ngawernhnayinj kore kumekbe kubolkkimuk dja nakka wanjh God nawu Dulkarrekimuk Duninjh dja Kawohrnan Rowk, dja nawu Lamb, wanjh yiman kayime bedda temple duninjh ngarre kumek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kumekbe nawu dird dja kundung minj kabenebolkwolkan, dja larrk. Wanjh nakka God nuye kunmakmak kadjalbolkwolkan kumekbe, dja mak nawu Lamb, nakka wanjh yiman nakka lamp kahrung bu kabolkwolkan kumek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edda kabindimarnebolkwolkan nawu birriwarlahkenh bininj rowk kore kurorre ba bu bedda kabirrire kunmak rowk. Dja kings nawu kabirrihwohrnawohrnan kondah kurorre wanjh kabirrimkan nawu kunmakmak bedberre kumek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nbu gates ngarre kumekbe kore kubolkkimuk makka minj karrangbalhmiyindan bu kunbarnangarra rowk ngarre dja mak manbu kunkak minj karri kumek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jalehnjale nawu namakmak, dja mak ngeykimuk dorrengh wanjh bininj kabirrimkan kore birrimdolkkang kunredbubuyika nakka kabirriyingime kumek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galeng, njale nawu nawarre dja bininj nawu kunwarre kabirrikurduyime mak nawu kabindihkowe birribuyika, nakka wanjh minj kabirringimen kumekbe. Birridjalkudji nawu kabirringeydi kore Lamb nuye djurra nawu kabendarrkidwonkenh, wanjh birridjalmekbe bininj kabirringi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gabolknang kaddum kore heaven dja kanjdji kore kurorre, dja wanjh bolkkerrngehminj rowk kore kaddum dja kurorre. Dja manbu manyungkih makka wanjh yakminj rowk, dja mak kurrula warrid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nang kunbolkkerrnge nawu Jerusalem ngarre, manbu manbolkdjamun duninjh, kumhkolungi kaddumbeh, kore Godbeh bolkmunkeweng. Kaluk makka yiman daluk ngalbu djongbuyindi namakkaykenh manburrba, bu kukmahmaworrinj bininj nuye ba bu kabimirrkmang nawu nabininjkobeng ngaleng ngarre nawu kabenemar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bekkang Jesus wokdanginj kore yerrkang throne nuye, wokkimukminj bu kayhmeng, “Bolkkime wanjh God kabirridjarrkni bininj dorrengh, kaluk kumekbe kabirridjarrkyo. Bedda wanjh kabirriyimerran nuyekih bininj rowk, bu God nungan kadjaldi nawu bedber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ungka kabenmimnalkborndung rowk. Bedda minj kabirriyawoyhdowen, dja minj mak kunnjilngwarre kabirriyawoyhkarrme, dja minj mak kabirriyawoyhnalkbun, dja minj kabirriyawoyhkangebabang. Dja manbu mankarekare rowk, makka wanjh yakminj munguyh munguy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amekbe nawu kahni kore throne yimeng, “Ngurrina! Nawu njalehnjale wanjh nakka ngaye ngamarnbun kakerrngehmen rowk!” Wanjh yimeng, “Kuhni yibimbu, dja mahni kunwok kunwoybuk dja kaluk kakurduyimerran kore ngayime.”God Yolyolmerrinj Bu Nungka Kabendjadmekenh Nawu BininjRevelation 21:6-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nganmarneyimeng, “Bonj, wanjh djalkurduyimerranj rowk. Ngaye nawu ngangeyburren ‘Nawu Ngarrokme munguyh dja mak nawu Ngayiburnbun Rowk’. Mak ngaye ngahdjalyingkihdi kore kunyungkih duninjh, dja ngadjaldi kaluk yerrekah kore kayiburnbunkenh rowk. Dja ngaye kaluk kukku ngabenbowon bu djal burudjang kore njilhmibeh manbu kabendarrkidwon nawu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ninj nawu kadjaldi dja minj kamarrkbaworren kore ngaye ngardduk, wanjh ngabalwon mahni kunmakmak manbu ngaye ngardduk rowk, dja ngaye ngayimerran God nuye, bu nungka wanjh kayimerran beywurd ngardduk.]]></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Revelation 21:1-27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